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332" r:id="rId4"/>
    <p:sldId id="331" r:id="rId5"/>
    <p:sldId id="258" r:id="rId6"/>
    <p:sldId id="264" r:id="rId7"/>
    <p:sldId id="265" r:id="rId8"/>
    <p:sldId id="266" r:id="rId9"/>
    <p:sldId id="260" r:id="rId10"/>
    <p:sldId id="330" r:id="rId11"/>
    <p:sldId id="262" r:id="rId12"/>
    <p:sldId id="263" r:id="rId13"/>
    <p:sldId id="261"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7" r:id="rId74"/>
    <p:sldId id="32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E5E10-5680-4BCD-91D7-D84629D8C81D}" v="42" dt="2022-04-26T07:47:50.7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vanan r" userId="1205d86b9fbdef28" providerId="LiveId" clId="{69472355-AEEB-4882-A3E5-0128E57CACA5}"/>
    <pc:docChg chg="undo custSel addSld delSld modSld sldOrd">
      <pc:chgData name="saravanan r" userId="1205d86b9fbdef28" providerId="LiveId" clId="{69472355-AEEB-4882-A3E5-0128E57CACA5}" dt="2022-04-07T07:32:49.548" v="80" actId="47"/>
      <pc:docMkLst>
        <pc:docMk/>
      </pc:docMkLst>
      <pc:sldChg chg="addSp delSp modSp new mod ord setBg setClrOvrMap">
        <pc:chgData name="saravanan r" userId="1205d86b9fbdef28" providerId="LiveId" clId="{69472355-AEEB-4882-A3E5-0128E57CACA5}" dt="2022-03-29T02:51:57.598" v="31" actId="26606"/>
        <pc:sldMkLst>
          <pc:docMk/>
          <pc:sldMk cId="803758932" sldId="264"/>
        </pc:sldMkLst>
        <pc:spChg chg="add mod">
          <ac:chgData name="saravanan r" userId="1205d86b9fbdef28" providerId="LiveId" clId="{69472355-AEEB-4882-A3E5-0128E57CACA5}" dt="2022-03-29T02:51:57.598" v="31" actId="26606"/>
          <ac:spMkLst>
            <pc:docMk/>
            <pc:sldMk cId="803758932" sldId="264"/>
            <ac:spMk id="3" creationId="{F3C2475F-D6DF-40F4-B396-076AC702A5E5}"/>
          </ac:spMkLst>
        </pc:spChg>
        <pc:spChg chg="add mod">
          <ac:chgData name="saravanan r" userId="1205d86b9fbdef28" providerId="LiveId" clId="{69472355-AEEB-4882-A3E5-0128E57CACA5}" dt="2022-03-29T02:51:57.598" v="31" actId="26606"/>
          <ac:spMkLst>
            <pc:docMk/>
            <pc:sldMk cId="803758932" sldId="264"/>
            <ac:spMk id="5" creationId="{78EC6953-DB03-4F88-A154-A6E1C3C4FAF5}"/>
          </ac:spMkLst>
        </pc:spChg>
        <pc:spChg chg="add">
          <ac:chgData name="saravanan r" userId="1205d86b9fbdef28" providerId="LiveId" clId="{69472355-AEEB-4882-A3E5-0128E57CACA5}" dt="2022-03-29T02:51:57.598" v="31" actId="26606"/>
          <ac:spMkLst>
            <pc:docMk/>
            <pc:sldMk cId="803758932" sldId="264"/>
            <ac:spMk id="7" creationId="{C7FA33FF-088D-4F16-95A2-2C64D353DEA8}"/>
          </ac:spMkLst>
        </pc:spChg>
        <pc:spChg chg="add">
          <ac:chgData name="saravanan r" userId="1205d86b9fbdef28" providerId="LiveId" clId="{69472355-AEEB-4882-A3E5-0128E57CACA5}" dt="2022-03-29T02:51:57.598" v="31" actId="26606"/>
          <ac:spMkLst>
            <pc:docMk/>
            <pc:sldMk cId="803758932" sldId="264"/>
            <ac:spMk id="8" creationId="{A376EFB1-01CF-419F-ABF1-2AF02BBFCBD1}"/>
          </ac:spMkLst>
        </pc:spChg>
        <pc:spChg chg="add">
          <ac:chgData name="saravanan r" userId="1205d86b9fbdef28" providerId="LiveId" clId="{69472355-AEEB-4882-A3E5-0128E57CACA5}" dt="2022-03-29T02:51:57.598" v="31" actId="26606"/>
          <ac:spMkLst>
            <pc:docMk/>
            <pc:sldMk cId="803758932" sldId="264"/>
            <ac:spMk id="9" creationId="{FF9DEA15-78BD-4750-AA18-B9F28A6D5AB8}"/>
          </ac:spMkLst>
        </pc:spChg>
        <pc:spChg chg="add del">
          <ac:chgData name="saravanan r" userId="1205d86b9fbdef28" providerId="LiveId" clId="{69472355-AEEB-4882-A3E5-0128E57CACA5}" dt="2022-03-29T02:50:06.750" v="10" actId="26606"/>
          <ac:spMkLst>
            <pc:docMk/>
            <pc:sldMk cId="803758932" sldId="264"/>
            <ac:spMk id="10" creationId="{C7FA33FF-088D-4F16-95A2-2C64D353DEA8}"/>
          </ac:spMkLst>
        </pc:spChg>
        <pc:spChg chg="add del mod">
          <ac:chgData name="saravanan r" userId="1205d86b9fbdef28" providerId="LiveId" clId="{69472355-AEEB-4882-A3E5-0128E57CACA5}" dt="2022-03-29T02:51:50.388" v="30" actId="478"/>
          <ac:spMkLst>
            <pc:docMk/>
            <pc:sldMk cId="803758932" sldId="264"/>
            <ac:spMk id="11" creationId="{78D3EB42-10CD-44CD-A31B-B5E8B3088F41}"/>
          </ac:spMkLst>
        </pc:spChg>
        <pc:spChg chg="add del">
          <ac:chgData name="saravanan r" userId="1205d86b9fbdef28" providerId="LiveId" clId="{69472355-AEEB-4882-A3E5-0128E57CACA5}" dt="2022-03-29T02:50:06.750" v="10" actId="26606"/>
          <ac:spMkLst>
            <pc:docMk/>
            <pc:sldMk cId="803758932" sldId="264"/>
            <ac:spMk id="12" creationId="{A376EFB1-01CF-419F-ABF1-2AF02BBFCBD1}"/>
          </ac:spMkLst>
        </pc:spChg>
        <pc:spChg chg="add del">
          <ac:chgData name="saravanan r" userId="1205d86b9fbdef28" providerId="LiveId" clId="{69472355-AEEB-4882-A3E5-0128E57CACA5}" dt="2022-03-29T02:50:06.750" v="10" actId="26606"/>
          <ac:spMkLst>
            <pc:docMk/>
            <pc:sldMk cId="803758932" sldId="264"/>
            <ac:spMk id="14" creationId="{FF9DEA15-78BD-4750-AA18-B9F28A6D5AB8}"/>
          </ac:spMkLst>
        </pc:spChg>
        <pc:spChg chg="add del">
          <ac:chgData name="saravanan r" userId="1205d86b9fbdef28" providerId="LiveId" clId="{69472355-AEEB-4882-A3E5-0128E57CACA5}" dt="2022-03-29T02:50:33.991" v="15" actId="26606"/>
          <ac:spMkLst>
            <pc:docMk/>
            <pc:sldMk cId="803758932" sldId="264"/>
            <ac:spMk id="16" creationId="{C7FA33FF-088D-4F16-95A2-2C64D353DEA8}"/>
          </ac:spMkLst>
        </pc:spChg>
        <pc:spChg chg="add del">
          <ac:chgData name="saravanan r" userId="1205d86b9fbdef28" providerId="LiveId" clId="{69472355-AEEB-4882-A3E5-0128E57CACA5}" dt="2022-03-29T02:51:27.053" v="22" actId="26606"/>
          <ac:spMkLst>
            <pc:docMk/>
            <pc:sldMk cId="803758932" sldId="264"/>
            <ac:spMk id="17" creationId="{A3EFF7B1-6CB7-47D1-AD37-B870CA2B2151}"/>
          </ac:spMkLst>
        </pc:spChg>
        <pc:spChg chg="add del">
          <ac:chgData name="saravanan r" userId="1205d86b9fbdef28" providerId="LiveId" clId="{69472355-AEEB-4882-A3E5-0128E57CACA5}" dt="2022-03-29T02:50:33.991" v="15" actId="26606"/>
          <ac:spMkLst>
            <pc:docMk/>
            <pc:sldMk cId="803758932" sldId="264"/>
            <ac:spMk id="18" creationId="{A376EFB1-01CF-419F-ABF1-2AF02BBFCBD1}"/>
          </ac:spMkLst>
        </pc:spChg>
        <pc:spChg chg="add del">
          <ac:chgData name="saravanan r" userId="1205d86b9fbdef28" providerId="LiveId" clId="{69472355-AEEB-4882-A3E5-0128E57CACA5}" dt="2022-03-29T02:51:27.053" v="22" actId="26606"/>
          <ac:spMkLst>
            <pc:docMk/>
            <pc:sldMk cId="803758932" sldId="264"/>
            <ac:spMk id="19" creationId="{7FA2962B-21B6-4689-A95D-A8FF6ADE47F1}"/>
          </ac:spMkLst>
        </pc:spChg>
        <pc:spChg chg="add del">
          <ac:chgData name="saravanan r" userId="1205d86b9fbdef28" providerId="LiveId" clId="{69472355-AEEB-4882-A3E5-0128E57CACA5}" dt="2022-03-29T02:50:33.991" v="15" actId="26606"/>
          <ac:spMkLst>
            <pc:docMk/>
            <pc:sldMk cId="803758932" sldId="264"/>
            <ac:spMk id="20" creationId="{FF9DEA15-78BD-4750-AA18-B9F28A6D5AB8}"/>
          </ac:spMkLst>
        </pc:spChg>
        <pc:spChg chg="add del">
          <ac:chgData name="saravanan r" userId="1205d86b9fbdef28" providerId="LiveId" clId="{69472355-AEEB-4882-A3E5-0128E57CACA5}" dt="2022-03-29T02:51:27.053" v="22" actId="26606"/>
          <ac:spMkLst>
            <pc:docMk/>
            <pc:sldMk cId="803758932" sldId="264"/>
            <ac:spMk id="35" creationId="{A00D2CE1-35C1-46E6-BD59-CEE668BD90F4}"/>
          </ac:spMkLst>
        </pc:spChg>
        <pc:spChg chg="add del">
          <ac:chgData name="saravanan r" userId="1205d86b9fbdef28" providerId="LiveId" clId="{69472355-AEEB-4882-A3E5-0128E57CACA5}" dt="2022-03-29T02:51:27.053" v="22" actId="26606"/>
          <ac:spMkLst>
            <pc:docMk/>
            <pc:sldMk cId="803758932" sldId="264"/>
            <ac:spMk id="43" creationId="{E18403B7-F2C7-4C07-8522-21C31910902C}"/>
          </ac:spMkLst>
        </pc:spChg>
        <pc:grpChg chg="add del">
          <ac:chgData name="saravanan r" userId="1205d86b9fbdef28" providerId="LiveId" clId="{69472355-AEEB-4882-A3E5-0128E57CACA5}" dt="2022-03-29T02:51:27.053" v="22" actId="26606"/>
          <ac:grpSpMkLst>
            <pc:docMk/>
            <pc:sldMk cId="803758932" sldId="264"/>
            <ac:grpSpMk id="21" creationId="{A745280D-ED36-41FE-8EB1-CE597C99CFE8}"/>
          </ac:grpSpMkLst>
        </pc:grpChg>
        <pc:grpChg chg="add del">
          <ac:chgData name="saravanan r" userId="1205d86b9fbdef28" providerId="LiveId" clId="{69472355-AEEB-4882-A3E5-0128E57CACA5}" dt="2022-03-29T02:51:27.053" v="22" actId="26606"/>
          <ac:grpSpMkLst>
            <pc:docMk/>
            <pc:sldMk cId="803758932" sldId="264"/>
            <ac:grpSpMk id="27" creationId="{80E95A5C-1E97-41C3-9DEC-245FF6DEBF1F}"/>
          </ac:grpSpMkLst>
        </pc:grpChg>
        <pc:grpChg chg="add del">
          <ac:chgData name="saravanan r" userId="1205d86b9fbdef28" providerId="LiveId" clId="{69472355-AEEB-4882-A3E5-0128E57CACA5}" dt="2022-03-29T02:51:27.053" v="22" actId="26606"/>
          <ac:grpSpMkLst>
            <pc:docMk/>
            <pc:sldMk cId="803758932" sldId="264"/>
            <ac:grpSpMk id="37" creationId="{A58DCE86-9AE1-46D1-96D6-04B8B3EDF6FA}"/>
          </ac:grpSpMkLst>
        </pc:grpChg>
        <pc:grpChg chg="add del">
          <ac:chgData name="saravanan r" userId="1205d86b9fbdef28" providerId="LiveId" clId="{69472355-AEEB-4882-A3E5-0128E57CACA5}" dt="2022-03-29T02:51:27.053" v="22" actId="26606"/>
          <ac:grpSpMkLst>
            <pc:docMk/>
            <pc:sldMk cId="803758932" sldId="264"/>
            <ac:grpSpMk id="45" creationId="{23B58CC6-A99E-43AF-A467-256F19287FB8}"/>
          </ac:grpSpMkLst>
        </pc:grpChg>
        <pc:graphicFrameChg chg="add del">
          <ac:chgData name="saravanan r" userId="1205d86b9fbdef28" providerId="LiveId" clId="{69472355-AEEB-4882-A3E5-0128E57CACA5}" dt="2022-03-29T02:51:27.053" v="22" actId="26606"/>
          <ac:graphicFrameMkLst>
            <pc:docMk/>
            <pc:sldMk cId="803758932" sldId="264"/>
            <ac:graphicFrameMk id="13" creationId="{8080D6D2-4D47-AF02-43D0-A52D9DB868DE}"/>
          </ac:graphicFrameMkLst>
        </pc:graphicFrameChg>
      </pc:sldChg>
      <pc:sldChg chg="addSp delSp modSp new mod setBg">
        <pc:chgData name="saravanan r" userId="1205d86b9fbdef28" providerId="LiveId" clId="{69472355-AEEB-4882-A3E5-0128E57CACA5}" dt="2022-03-29T02:51:44.170" v="29" actId="26606"/>
        <pc:sldMkLst>
          <pc:docMk/>
          <pc:sldMk cId="83006319" sldId="265"/>
        </pc:sldMkLst>
        <pc:spChg chg="add mod">
          <ac:chgData name="saravanan r" userId="1205d86b9fbdef28" providerId="LiveId" clId="{69472355-AEEB-4882-A3E5-0128E57CACA5}" dt="2022-03-29T02:51:44.170" v="29" actId="26606"/>
          <ac:spMkLst>
            <pc:docMk/>
            <pc:sldMk cId="83006319" sldId="265"/>
            <ac:spMk id="3" creationId="{599998E0-96D6-4595-BDF8-7F71F83F0EF1}"/>
          </ac:spMkLst>
        </pc:spChg>
        <pc:spChg chg="add del">
          <ac:chgData name="saravanan r" userId="1205d86b9fbdef28" providerId="LiveId" clId="{69472355-AEEB-4882-A3E5-0128E57CACA5}" dt="2022-03-29T02:51:42.850" v="26" actId="26606"/>
          <ac:spMkLst>
            <pc:docMk/>
            <pc:sldMk cId="83006319" sldId="265"/>
            <ac:spMk id="8" creationId="{33CD251C-A887-4D2F-925B-FC097198538B}"/>
          </ac:spMkLst>
        </pc:spChg>
        <pc:spChg chg="add del">
          <ac:chgData name="saravanan r" userId="1205d86b9fbdef28" providerId="LiveId" clId="{69472355-AEEB-4882-A3E5-0128E57CACA5}" dt="2022-03-29T02:51:42.850" v="26" actId="26606"/>
          <ac:spMkLst>
            <pc:docMk/>
            <pc:sldMk cId="83006319" sldId="265"/>
            <ac:spMk id="10" creationId="{B19D093C-27FB-4032-B282-42C4563F257C}"/>
          </ac:spMkLst>
        </pc:spChg>
        <pc:spChg chg="add del">
          <ac:chgData name="saravanan r" userId="1205d86b9fbdef28" providerId="LiveId" clId="{69472355-AEEB-4882-A3E5-0128E57CACA5}" dt="2022-03-29T02:51:44.155" v="28" actId="26606"/>
          <ac:spMkLst>
            <pc:docMk/>
            <pc:sldMk cId="83006319" sldId="265"/>
            <ac:spMk id="16" creationId="{C7FA33FF-088D-4F16-95A2-2C64D353DEA8}"/>
          </ac:spMkLst>
        </pc:spChg>
        <pc:spChg chg="add del">
          <ac:chgData name="saravanan r" userId="1205d86b9fbdef28" providerId="LiveId" clId="{69472355-AEEB-4882-A3E5-0128E57CACA5}" dt="2022-03-29T02:51:44.155" v="28" actId="26606"/>
          <ac:spMkLst>
            <pc:docMk/>
            <pc:sldMk cId="83006319" sldId="265"/>
            <ac:spMk id="17" creationId="{A376EFB1-01CF-419F-ABF1-2AF02BBFCBD1}"/>
          </ac:spMkLst>
        </pc:spChg>
        <pc:spChg chg="add del">
          <ac:chgData name="saravanan r" userId="1205d86b9fbdef28" providerId="LiveId" clId="{69472355-AEEB-4882-A3E5-0128E57CACA5}" dt="2022-03-29T02:51:44.155" v="28" actId="26606"/>
          <ac:spMkLst>
            <pc:docMk/>
            <pc:sldMk cId="83006319" sldId="265"/>
            <ac:spMk id="18" creationId="{FF9DEA15-78BD-4750-AA18-B9F28A6D5AB8}"/>
          </ac:spMkLst>
        </pc:spChg>
        <pc:spChg chg="add">
          <ac:chgData name="saravanan r" userId="1205d86b9fbdef28" providerId="LiveId" clId="{69472355-AEEB-4882-A3E5-0128E57CACA5}" dt="2022-03-29T02:51:44.170" v="29" actId="26606"/>
          <ac:spMkLst>
            <pc:docMk/>
            <pc:sldMk cId="83006319" sldId="265"/>
            <ac:spMk id="20" creationId="{33CD251C-A887-4D2F-925B-FC097198538B}"/>
          </ac:spMkLst>
        </pc:spChg>
        <pc:spChg chg="add">
          <ac:chgData name="saravanan r" userId="1205d86b9fbdef28" providerId="LiveId" clId="{69472355-AEEB-4882-A3E5-0128E57CACA5}" dt="2022-03-29T02:51:44.170" v="29" actId="26606"/>
          <ac:spMkLst>
            <pc:docMk/>
            <pc:sldMk cId="83006319" sldId="265"/>
            <ac:spMk id="21" creationId="{B19D093C-27FB-4032-B282-42C4563F257C}"/>
          </ac:spMkLst>
        </pc:spChg>
        <pc:grpChg chg="add del">
          <ac:chgData name="saravanan r" userId="1205d86b9fbdef28" providerId="LiveId" clId="{69472355-AEEB-4882-A3E5-0128E57CACA5}" dt="2022-03-29T02:51:42.850" v="26" actId="26606"/>
          <ac:grpSpMkLst>
            <pc:docMk/>
            <pc:sldMk cId="83006319" sldId="265"/>
            <ac:grpSpMk id="12" creationId="{35EE815E-1BD3-4777-B652-6D98825BF66B}"/>
          </ac:grpSpMkLst>
        </pc:grpChg>
        <pc:grpChg chg="add">
          <ac:chgData name="saravanan r" userId="1205d86b9fbdef28" providerId="LiveId" clId="{69472355-AEEB-4882-A3E5-0128E57CACA5}" dt="2022-03-29T02:51:44.170" v="29" actId="26606"/>
          <ac:grpSpMkLst>
            <pc:docMk/>
            <pc:sldMk cId="83006319" sldId="265"/>
            <ac:grpSpMk id="22" creationId="{35EE815E-1BD3-4777-B652-6D98825BF66B}"/>
          </ac:grpSpMkLst>
        </pc:grpChg>
      </pc:sldChg>
      <pc:sldChg chg="addSp delSp modSp new del mod setBg">
        <pc:chgData name="saravanan r" userId="1205d86b9fbdef28" providerId="LiveId" clId="{69472355-AEEB-4882-A3E5-0128E57CACA5}" dt="2022-03-29T03:02:00.510" v="41" actId="47"/>
        <pc:sldMkLst>
          <pc:docMk/>
          <pc:sldMk cId="2271502987" sldId="266"/>
        </pc:sldMkLst>
        <pc:spChg chg="add del">
          <ac:chgData name="saravanan r" userId="1205d86b9fbdef28" providerId="LiveId" clId="{69472355-AEEB-4882-A3E5-0128E57CACA5}" dt="2022-03-29T02:54:07.274" v="35" actId="26606"/>
          <ac:spMkLst>
            <pc:docMk/>
            <pc:sldMk cId="2271502987" sldId="266"/>
            <ac:spMk id="8" creationId="{32BC26D8-82FB-445E-AA49-62A77D7C1EE0}"/>
          </ac:spMkLst>
        </pc:spChg>
        <pc:spChg chg="add del">
          <ac:chgData name="saravanan r" userId="1205d86b9fbdef28" providerId="LiveId" clId="{69472355-AEEB-4882-A3E5-0128E57CACA5}" dt="2022-03-29T02:54:07.274" v="35" actId="26606"/>
          <ac:spMkLst>
            <pc:docMk/>
            <pc:sldMk cId="2271502987" sldId="266"/>
            <ac:spMk id="10" creationId="{CB44330D-EA18-4254-AA95-EB49948539B8}"/>
          </ac:spMkLst>
        </pc:spChg>
        <pc:spChg chg="add del">
          <ac:chgData name="saravanan r" userId="1205d86b9fbdef28" providerId="LiveId" clId="{69472355-AEEB-4882-A3E5-0128E57CACA5}" dt="2022-03-29T02:54:09.089" v="37" actId="26606"/>
          <ac:spMkLst>
            <pc:docMk/>
            <pc:sldMk cId="2271502987" sldId="266"/>
            <ac:spMk id="12" creationId="{29FDB030-9B49-4CED-8CCD-4D99382388AC}"/>
          </ac:spMkLst>
        </pc:spChg>
        <pc:spChg chg="add del">
          <ac:chgData name="saravanan r" userId="1205d86b9fbdef28" providerId="LiveId" clId="{69472355-AEEB-4882-A3E5-0128E57CACA5}" dt="2022-03-29T02:54:09.089" v="37" actId="26606"/>
          <ac:spMkLst>
            <pc:docMk/>
            <pc:sldMk cId="2271502987" sldId="266"/>
            <ac:spMk id="13" creationId="{F3060C83-F051-4F0E-ABAD-AA0DFC48B218}"/>
          </ac:spMkLst>
        </pc:spChg>
        <pc:spChg chg="add del">
          <ac:chgData name="saravanan r" userId="1205d86b9fbdef28" providerId="LiveId" clId="{69472355-AEEB-4882-A3E5-0128E57CACA5}" dt="2022-03-29T02:54:09.089" v="37" actId="26606"/>
          <ac:spMkLst>
            <pc:docMk/>
            <pc:sldMk cId="2271502987" sldId="266"/>
            <ac:spMk id="14" creationId="{3783CA14-24A1-485C-8B30-D6A5D87987AD}"/>
          </ac:spMkLst>
        </pc:spChg>
        <pc:spChg chg="add del">
          <ac:chgData name="saravanan r" userId="1205d86b9fbdef28" providerId="LiveId" clId="{69472355-AEEB-4882-A3E5-0128E57CACA5}" dt="2022-03-29T02:54:09.089" v="37" actId="26606"/>
          <ac:spMkLst>
            <pc:docMk/>
            <pc:sldMk cId="2271502987" sldId="266"/>
            <ac:spMk id="15" creationId="{83C98ABE-055B-441F-B07E-44F97F083C39}"/>
          </ac:spMkLst>
        </pc:spChg>
        <pc:spChg chg="add del">
          <ac:chgData name="saravanan r" userId="1205d86b9fbdef28" providerId="LiveId" clId="{69472355-AEEB-4882-A3E5-0128E57CACA5}" dt="2022-03-29T02:54:09.089" v="37" actId="26606"/>
          <ac:spMkLst>
            <pc:docMk/>
            <pc:sldMk cId="2271502987" sldId="266"/>
            <ac:spMk id="16" creationId="{9A97C86A-04D6-40F7-AE84-31AB43E6A846}"/>
          </ac:spMkLst>
        </pc:spChg>
        <pc:spChg chg="add del">
          <ac:chgData name="saravanan r" userId="1205d86b9fbdef28" providerId="LiveId" clId="{69472355-AEEB-4882-A3E5-0128E57CACA5}" dt="2022-03-29T02:54:09.089" v="37" actId="26606"/>
          <ac:spMkLst>
            <pc:docMk/>
            <pc:sldMk cId="2271502987" sldId="266"/>
            <ac:spMk id="18" creationId="{FF9F2414-84E8-453E-B1F3-389FDE8192D9}"/>
          </ac:spMkLst>
        </pc:spChg>
        <pc:spChg chg="add del">
          <ac:chgData name="saravanan r" userId="1205d86b9fbdef28" providerId="LiveId" clId="{69472355-AEEB-4882-A3E5-0128E57CACA5}" dt="2022-03-29T02:54:09.089" v="37" actId="26606"/>
          <ac:spMkLst>
            <pc:docMk/>
            <pc:sldMk cId="2271502987" sldId="266"/>
            <ac:spMk id="20" creationId="{3ECA69A1-7536-43AC-85EF-C7106179F5ED}"/>
          </ac:spMkLst>
        </pc:spChg>
        <pc:spChg chg="add">
          <ac:chgData name="saravanan r" userId="1205d86b9fbdef28" providerId="LiveId" clId="{69472355-AEEB-4882-A3E5-0128E57CACA5}" dt="2022-03-29T02:54:09.097" v="38" actId="26606"/>
          <ac:spMkLst>
            <pc:docMk/>
            <pc:sldMk cId="2271502987" sldId="266"/>
            <ac:spMk id="22" creationId="{AB8C311F-7253-4AED-9701-7FC0708C41C7}"/>
          </ac:spMkLst>
        </pc:spChg>
        <pc:spChg chg="add">
          <ac:chgData name="saravanan r" userId="1205d86b9fbdef28" providerId="LiveId" clId="{69472355-AEEB-4882-A3E5-0128E57CACA5}" dt="2022-03-29T02:54:09.097" v="38" actId="26606"/>
          <ac:spMkLst>
            <pc:docMk/>
            <pc:sldMk cId="2271502987" sldId="266"/>
            <ac:spMk id="23" creationId="{E2384209-CB15-4CDF-9D31-C44FD9A3F20D}"/>
          </ac:spMkLst>
        </pc:spChg>
        <pc:spChg chg="add">
          <ac:chgData name="saravanan r" userId="1205d86b9fbdef28" providerId="LiveId" clId="{69472355-AEEB-4882-A3E5-0128E57CACA5}" dt="2022-03-29T02:54:09.097" v="38" actId="26606"/>
          <ac:spMkLst>
            <pc:docMk/>
            <pc:sldMk cId="2271502987" sldId="266"/>
            <ac:spMk id="24" creationId="{2633B3B5-CC90-43F0-8714-D31D1F3F0209}"/>
          </ac:spMkLst>
        </pc:spChg>
        <pc:spChg chg="add">
          <ac:chgData name="saravanan r" userId="1205d86b9fbdef28" providerId="LiveId" clId="{69472355-AEEB-4882-A3E5-0128E57CACA5}" dt="2022-03-29T02:54:09.097" v="38" actId="26606"/>
          <ac:spMkLst>
            <pc:docMk/>
            <pc:sldMk cId="2271502987" sldId="266"/>
            <ac:spMk id="25" creationId="{A8D57A06-A426-446D-B02C-A2DC6B62E45E}"/>
          </ac:spMkLst>
        </pc:spChg>
        <pc:picChg chg="add mod">
          <ac:chgData name="saravanan r" userId="1205d86b9fbdef28" providerId="LiveId" clId="{69472355-AEEB-4882-A3E5-0128E57CACA5}" dt="2022-03-29T02:54:16.388" v="40" actId="962"/>
          <ac:picMkLst>
            <pc:docMk/>
            <pc:sldMk cId="2271502987" sldId="266"/>
            <ac:picMk id="3" creationId="{80FEFC6F-B195-4A0A-BBF8-6E66395B80C0}"/>
          </ac:picMkLst>
        </pc:picChg>
      </pc:sldChg>
      <pc:sldChg chg="addSp delSp modSp new mod setBg setClrOvrMap">
        <pc:chgData name="saravanan r" userId="1205d86b9fbdef28" providerId="LiveId" clId="{69472355-AEEB-4882-A3E5-0128E57CACA5}" dt="2022-03-29T03:04:01.060" v="73" actId="26606"/>
        <pc:sldMkLst>
          <pc:docMk/>
          <pc:sldMk cId="2842756999" sldId="266"/>
        </pc:sldMkLst>
        <pc:spChg chg="add mod">
          <ac:chgData name="saravanan r" userId="1205d86b9fbdef28" providerId="LiveId" clId="{69472355-AEEB-4882-A3E5-0128E57CACA5}" dt="2022-03-29T03:04:01.060" v="73" actId="26606"/>
          <ac:spMkLst>
            <pc:docMk/>
            <pc:sldMk cId="2842756999" sldId="266"/>
            <ac:spMk id="3" creationId="{99A1F27B-F022-4312-AA79-C527E20EA926}"/>
          </ac:spMkLst>
        </pc:spChg>
        <pc:spChg chg="add mod">
          <ac:chgData name="saravanan r" userId="1205d86b9fbdef28" providerId="LiveId" clId="{69472355-AEEB-4882-A3E5-0128E57CACA5}" dt="2022-03-29T03:04:01.060" v="73" actId="26606"/>
          <ac:spMkLst>
            <pc:docMk/>
            <pc:sldMk cId="2842756999" sldId="266"/>
            <ac:spMk id="5" creationId="{6162DA69-842B-44F5-A138-89D70AB5131D}"/>
          </ac:spMkLst>
        </pc:spChg>
        <pc:spChg chg="add mod">
          <ac:chgData name="saravanan r" userId="1205d86b9fbdef28" providerId="LiveId" clId="{69472355-AEEB-4882-A3E5-0128E57CACA5}" dt="2022-03-29T03:04:01.060" v="73" actId="26606"/>
          <ac:spMkLst>
            <pc:docMk/>
            <pc:sldMk cId="2842756999" sldId="266"/>
            <ac:spMk id="7" creationId="{30DFA7D2-E2A6-4CEC-B2B9-8C0C4CC7700B}"/>
          </ac:spMkLst>
        </pc:spChg>
        <pc:spChg chg="add">
          <ac:chgData name="saravanan r" userId="1205d86b9fbdef28" providerId="LiveId" clId="{69472355-AEEB-4882-A3E5-0128E57CACA5}" dt="2022-03-29T03:04:01.060" v="73" actId="26606"/>
          <ac:spMkLst>
            <pc:docMk/>
            <pc:sldMk cId="2842756999" sldId="266"/>
            <ac:spMk id="10" creationId="{D4771268-CB57-404A-9271-370EB28F6090}"/>
          </ac:spMkLst>
        </pc:spChg>
        <pc:spChg chg="add del">
          <ac:chgData name="saravanan r" userId="1205d86b9fbdef28" providerId="LiveId" clId="{69472355-AEEB-4882-A3E5-0128E57CACA5}" dt="2022-03-29T03:03:22.111" v="55" actId="26606"/>
          <ac:spMkLst>
            <pc:docMk/>
            <pc:sldMk cId="2842756999" sldId="266"/>
            <ac:spMk id="12" creationId="{884769FE-1656-422F-86E1-8C1B16C27BE1}"/>
          </ac:spMkLst>
        </pc:spChg>
        <pc:spChg chg="add del">
          <ac:chgData name="saravanan r" userId="1205d86b9fbdef28" providerId="LiveId" clId="{69472355-AEEB-4882-A3E5-0128E57CACA5}" dt="2022-03-29T03:03:16.795" v="50" actId="26606"/>
          <ac:spMkLst>
            <pc:docMk/>
            <pc:sldMk cId="2842756999" sldId="266"/>
            <ac:spMk id="13" creationId="{C5E6CFF1-2F42-4E10-9A97-F116F46F53FE}"/>
          </ac:spMkLst>
        </pc:spChg>
        <pc:spChg chg="add del">
          <ac:chgData name="saravanan r" userId="1205d86b9fbdef28" providerId="LiveId" clId="{69472355-AEEB-4882-A3E5-0128E57CACA5}" dt="2022-03-29T03:03:22.111" v="55" actId="26606"/>
          <ac:spMkLst>
            <pc:docMk/>
            <pc:sldMk cId="2842756999" sldId="266"/>
            <ac:spMk id="14" creationId="{CB249F6D-244F-494A-98B9-5CC7413C4FB9}"/>
          </ac:spMkLst>
        </pc:spChg>
        <pc:spChg chg="add del">
          <ac:chgData name="saravanan r" userId="1205d86b9fbdef28" providerId="LiveId" clId="{69472355-AEEB-4882-A3E5-0128E57CACA5}" dt="2022-03-29T03:03:22.111" v="55" actId="26606"/>
          <ac:spMkLst>
            <pc:docMk/>
            <pc:sldMk cId="2842756999" sldId="266"/>
            <ac:spMk id="16" creationId="{506C536E-6ECA-4211-AF8C-A2671C484DA7}"/>
          </ac:spMkLst>
        </pc:spChg>
        <pc:spChg chg="add del">
          <ac:chgData name="saravanan r" userId="1205d86b9fbdef28" providerId="LiveId" clId="{69472355-AEEB-4882-A3E5-0128E57CACA5}" dt="2022-03-29T03:03:22.111" v="55" actId="26606"/>
          <ac:spMkLst>
            <pc:docMk/>
            <pc:sldMk cId="2842756999" sldId="266"/>
            <ac:spMk id="18" creationId="{AEAA70EA-2201-4F5D-AF08-58CFF851CCCD}"/>
          </ac:spMkLst>
        </pc:spChg>
        <pc:spChg chg="add del">
          <ac:chgData name="saravanan r" userId="1205d86b9fbdef28" providerId="LiveId" clId="{69472355-AEEB-4882-A3E5-0128E57CACA5}" dt="2022-03-29T03:03:23.355" v="57" actId="26606"/>
          <ac:spMkLst>
            <pc:docMk/>
            <pc:sldMk cId="2842756999" sldId="266"/>
            <ac:spMk id="20" creationId="{C7FA33FF-088D-4F16-95A2-2C64D353DEA8}"/>
          </ac:spMkLst>
        </pc:spChg>
        <pc:spChg chg="add del">
          <ac:chgData name="saravanan r" userId="1205d86b9fbdef28" providerId="LiveId" clId="{69472355-AEEB-4882-A3E5-0128E57CACA5}" dt="2022-03-29T03:03:23.355" v="57" actId="26606"/>
          <ac:spMkLst>
            <pc:docMk/>
            <pc:sldMk cId="2842756999" sldId="266"/>
            <ac:spMk id="21" creationId="{A376EFB1-01CF-419F-ABF1-2AF02BBFCBD1}"/>
          </ac:spMkLst>
        </pc:spChg>
        <pc:spChg chg="add del">
          <ac:chgData name="saravanan r" userId="1205d86b9fbdef28" providerId="LiveId" clId="{69472355-AEEB-4882-A3E5-0128E57CACA5}" dt="2022-03-29T03:03:23.355" v="57" actId="26606"/>
          <ac:spMkLst>
            <pc:docMk/>
            <pc:sldMk cId="2842756999" sldId="266"/>
            <ac:spMk id="22" creationId="{FF9DEA15-78BD-4750-AA18-B9F28A6D5AB8}"/>
          </ac:spMkLst>
        </pc:spChg>
        <pc:spChg chg="add del">
          <ac:chgData name="saravanan r" userId="1205d86b9fbdef28" providerId="LiveId" clId="{69472355-AEEB-4882-A3E5-0128E57CACA5}" dt="2022-03-29T03:03:24.280" v="59" actId="26606"/>
          <ac:spMkLst>
            <pc:docMk/>
            <pc:sldMk cId="2842756999" sldId="266"/>
            <ac:spMk id="24" creationId="{8D71EDA1-87BF-4D5D-AB79-F346FD19278A}"/>
          </ac:spMkLst>
        </pc:spChg>
        <pc:spChg chg="add del">
          <ac:chgData name="saravanan r" userId="1205d86b9fbdef28" providerId="LiveId" clId="{69472355-AEEB-4882-A3E5-0128E57CACA5}" dt="2022-03-29T03:03:24.280" v="59" actId="26606"/>
          <ac:spMkLst>
            <pc:docMk/>
            <pc:sldMk cId="2842756999" sldId="266"/>
            <ac:spMk id="25" creationId="{09588DA8-065E-4F6F-8EFD-43104AB2E0CF}"/>
          </ac:spMkLst>
        </pc:spChg>
        <pc:spChg chg="add del">
          <ac:chgData name="saravanan r" userId="1205d86b9fbdef28" providerId="LiveId" clId="{69472355-AEEB-4882-A3E5-0128E57CACA5}" dt="2022-03-29T03:03:24.280" v="59" actId="26606"/>
          <ac:spMkLst>
            <pc:docMk/>
            <pc:sldMk cId="2842756999" sldId="266"/>
            <ac:spMk id="26" creationId="{C4285719-470E-454C-AF62-8323075F1F5B}"/>
          </ac:spMkLst>
        </pc:spChg>
        <pc:spChg chg="add del">
          <ac:chgData name="saravanan r" userId="1205d86b9fbdef28" providerId="LiveId" clId="{69472355-AEEB-4882-A3E5-0128E57CACA5}" dt="2022-03-29T03:03:24.280" v="59" actId="26606"/>
          <ac:spMkLst>
            <pc:docMk/>
            <pc:sldMk cId="2842756999" sldId="266"/>
            <ac:spMk id="27" creationId="{CD9FE4EF-C4D8-49A0-B2FF-81D8DB7D8A24}"/>
          </ac:spMkLst>
        </pc:spChg>
        <pc:spChg chg="add del">
          <ac:chgData name="saravanan r" userId="1205d86b9fbdef28" providerId="LiveId" clId="{69472355-AEEB-4882-A3E5-0128E57CACA5}" dt="2022-03-29T03:03:24.280" v="59" actId="26606"/>
          <ac:spMkLst>
            <pc:docMk/>
            <pc:sldMk cId="2842756999" sldId="266"/>
            <ac:spMk id="28" creationId="{4300840D-0A0B-4512-BACA-B439D5B9C57C}"/>
          </ac:spMkLst>
        </pc:spChg>
        <pc:spChg chg="add del">
          <ac:chgData name="saravanan r" userId="1205d86b9fbdef28" providerId="LiveId" clId="{69472355-AEEB-4882-A3E5-0128E57CACA5}" dt="2022-03-29T03:03:24.280" v="59" actId="26606"/>
          <ac:spMkLst>
            <pc:docMk/>
            <pc:sldMk cId="2842756999" sldId="266"/>
            <ac:spMk id="29" creationId="{D2B78728-A580-49A7-84F9-6EF6F583ADE0}"/>
          </ac:spMkLst>
        </pc:spChg>
        <pc:spChg chg="add del">
          <ac:chgData name="saravanan r" userId="1205d86b9fbdef28" providerId="LiveId" clId="{69472355-AEEB-4882-A3E5-0128E57CACA5}" dt="2022-03-29T03:03:24.280" v="59" actId="26606"/>
          <ac:spMkLst>
            <pc:docMk/>
            <pc:sldMk cId="2842756999" sldId="266"/>
            <ac:spMk id="30" creationId="{38FAA1A1-D861-433F-88FA-1E9D6FD31D11}"/>
          </ac:spMkLst>
        </pc:spChg>
        <pc:spChg chg="add del">
          <ac:chgData name="saravanan r" userId="1205d86b9fbdef28" providerId="LiveId" clId="{69472355-AEEB-4882-A3E5-0128E57CACA5}" dt="2022-03-29T03:03:25.359" v="61" actId="26606"/>
          <ac:spMkLst>
            <pc:docMk/>
            <pc:sldMk cId="2842756999" sldId="266"/>
            <ac:spMk id="38" creationId="{5A0118C5-4F8D-4CF4-BADD-53FEACC6C42A}"/>
          </ac:spMkLst>
        </pc:spChg>
        <pc:spChg chg="add del">
          <ac:chgData name="saravanan r" userId="1205d86b9fbdef28" providerId="LiveId" clId="{69472355-AEEB-4882-A3E5-0128E57CACA5}" dt="2022-03-29T03:03:25.359" v="61" actId="26606"/>
          <ac:spMkLst>
            <pc:docMk/>
            <pc:sldMk cId="2842756999" sldId="266"/>
            <ac:spMk id="39" creationId="{4E0A5C5C-2A95-428E-9F6A-0D29EBD57C9F}"/>
          </ac:spMkLst>
        </pc:spChg>
        <pc:spChg chg="add del">
          <ac:chgData name="saravanan r" userId="1205d86b9fbdef28" providerId="LiveId" clId="{69472355-AEEB-4882-A3E5-0128E57CACA5}" dt="2022-03-29T03:03:25.359" v="61" actId="26606"/>
          <ac:spMkLst>
            <pc:docMk/>
            <pc:sldMk cId="2842756999" sldId="266"/>
            <ac:spMk id="40" creationId="{1056F38F-7C4E-461D-8709-7D0024AE1F79}"/>
          </ac:spMkLst>
        </pc:spChg>
        <pc:spChg chg="add del">
          <ac:chgData name="saravanan r" userId="1205d86b9fbdef28" providerId="LiveId" clId="{69472355-AEEB-4882-A3E5-0128E57CACA5}" dt="2022-03-29T03:03:25.359" v="61" actId="26606"/>
          <ac:spMkLst>
            <pc:docMk/>
            <pc:sldMk cId="2842756999" sldId="266"/>
            <ac:spMk id="41" creationId="{C7278469-3C3C-49CE-AEEE-E176A4900B78}"/>
          </ac:spMkLst>
        </pc:spChg>
        <pc:spChg chg="add del">
          <ac:chgData name="saravanan r" userId="1205d86b9fbdef28" providerId="LiveId" clId="{69472355-AEEB-4882-A3E5-0128E57CACA5}" dt="2022-03-29T03:03:25.359" v="61" actId="26606"/>
          <ac:spMkLst>
            <pc:docMk/>
            <pc:sldMk cId="2842756999" sldId="266"/>
            <ac:spMk id="45" creationId="{4C6598AB-1C17-4D54-951C-A082D94ACB7A}"/>
          </ac:spMkLst>
        </pc:spChg>
        <pc:spChg chg="add del">
          <ac:chgData name="saravanan r" userId="1205d86b9fbdef28" providerId="LiveId" clId="{69472355-AEEB-4882-A3E5-0128E57CACA5}" dt="2022-03-29T03:03:25.359" v="61" actId="26606"/>
          <ac:spMkLst>
            <pc:docMk/>
            <pc:sldMk cId="2842756999" sldId="266"/>
            <ac:spMk id="46" creationId="{C83B66D7-137D-4AC1-B172-53D60F08BEB5}"/>
          </ac:spMkLst>
        </pc:spChg>
        <pc:spChg chg="add del">
          <ac:chgData name="saravanan r" userId="1205d86b9fbdef28" providerId="LiveId" clId="{69472355-AEEB-4882-A3E5-0128E57CACA5}" dt="2022-03-29T03:03:25.359" v="61" actId="26606"/>
          <ac:spMkLst>
            <pc:docMk/>
            <pc:sldMk cId="2842756999" sldId="266"/>
            <ac:spMk id="47" creationId="{F6B92503-6984-4D15-8B98-8718709B785D}"/>
          </ac:spMkLst>
        </pc:spChg>
        <pc:spChg chg="add del">
          <ac:chgData name="saravanan r" userId="1205d86b9fbdef28" providerId="LiveId" clId="{69472355-AEEB-4882-A3E5-0128E57CACA5}" dt="2022-03-29T03:03:25.359" v="61" actId="26606"/>
          <ac:spMkLst>
            <pc:docMk/>
            <pc:sldMk cId="2842756999" sldId="266"/>
            <ac:spMk id="48" creationId="{08DDF938-524E-4C18-A47D-C00627832366}"/>
          </ac:spMkLst>
        </pc:spChg>
        <pc:spChg chg="add del">
          <ac:chgData name="saravanan r" userId="1205d86b9fbdef28" providerId="LiveId" clId="{69472355-AEEB-4882-A3E5-0128E57CACA5}" dt="2022-03-29T03:03:27.230" v="63" actId="26606"/>
          <ac:spMkLst>
            <pc:docMk/>
            <pc:sldMk cId="2842756999" sldId="266"/>
            <ac:spMk id="50" creationId="{09588DA8-065E-4F6F-8EFD-43104AB2E0CF}"/>
          </ac:spMkLst>
        </pc:spChg>
        <pc:spChg chg="add del">
          <ac:chgData name="saravanan r" userId="1205d86b9fbdef28" providerId="LiveId" clId="{69472355-AEEB-4882-A3E5-0128E57CACA5}" dt="2022-03-29T03:03:27.230" v="63" actId="26606"/>
          <ac:spMkLst>
            <pc:docMk/>
            <pc:sldMk cId="2842756999" sldId="266"/>
            <ac:spMk id="51" creationId="{C4285719-470E-454C-AF62-8323075F1F5B}"/>
          </ac:spMkLst>
        </pc:spChg>
        <pc:spChg chg="add del">
          <ac:chgData name="saravanan r" userId="1205d86b9fbdef28" providerId="LiveId" clId="{69472355-AEEB-4882-A3E5-0128E57CACA5}" dt="2022-03-29T03:03:27.230" v="63" actId="26606"/>
          <ac:spMkLst>
            <pc:docMk/>
            <pc:sldMk cId="2842756999" sldId="266"/>
            <ac:spMk id="52" creationId="{CD9FE4EF-C4D8-49A0-B2FF-81D8DB7D8A24}"/>
          </ac:spMkLst>
        </pc:spChg>
        <pc:spChg chg="add del">
          <ac:chgData name="saravanan r" userId="1205d86b9fbdef28" providerId="LiveId" clId="{69472355-AEEB-4882-A3E5-0128E57CACA5}" dt="2022-03-29T03:03:27.230" v="63" actId="26606"/>
          <ac:spMkLst>
            <pc:docMk/>
            <pc:sldMk cId="2842756999" sldId="266"/>
            <ac:spMk id="53" creationId="{4300840D-0A0B-4512-BACA-B439D5B9C57C}"/>
          </ac:spMkLst>
        </pc:spChg>
        <pc:spChg chg="add del">
          <ac:chgData name="saravanan r" userId="1205d86b9fbdef28" providerId="LiveId" clId="{69472355-AEEB-4882-A3E5-0128E57CACA5}" dt="2022-03-29T03:03:27.230" v="63" actId="26606"/>
          <ac:spMkLst>
            <pc:docMk/>
            <pc:sldMk cId="2842756999" sldId="266"/>
            <ac:spMk id="54" creationId="{D2B78728-A580-49A7-84F9-6EF6F583ADE0}"/>
          </ac:spMkLst>
        </pc:spChg>
        <pc:spChg chg="add del">
          <ac:chgData name="saravanan r" userId="1205d86b9fbdef28" providerId="LiveId" clId="{69472355-AEEB-4882-A3E5-0128E57CACA5}" dt="2022-03-29T03:03:27.230" v="63" actId="26606"/>
          <ac:spMkLst>
            <pc:docMk/>
            <pc:sldMk cId="2842756999" sldId="266"/>
            <ac:spMk id="55" creationId="{38FAA1A1-D861-433F-88FA-1E9D6FD31D11}"/>
          </ac:spMkLst>
        </pc:spChg>
        <pc:spChg chg="add del">
          <ac:chgData name="saravanan r" userId="1205d86b9fbdef28" providerId="LiveId" clId="{69472355-AEEB-4882-A3E5-0128E57CACA5}" dt="2022-03-29T03:03:27.230" v="63" actId="26606"/>
          <ac:spMkLst>
            <pc:docMk/>
            <pc:sldMk cId="2842756999" sldId="266"/>
            <ac:spMk id="56" creationId="{8D71EDA1-87BF-4D5D-AB79-F346FD19278A}"/>
          </ac:spMkLst>
        </pc:spChg>
        <pc:grpChg chg="add del">
          <ac:chgData name="saravanan r" userId="1205d86b9fbdef28" providerId="LiveId" clId="{69472355-AEEB-4882-A3E5-0128E57CACA5}" dt="2022-03-29T03:03:25.359" v="61" actId="26606"/>
          <ac:grpSpMkLst>
            <pc:docMk/>
            <pc:sldMk cId="2842756999" sldId="266"/>
            <ac:grpSpMk id="32" creationId="{3773FAF5-C452-4455-9411-D6AF5EBD4CA9}"/>
          </ac:grpSpMkLst>
        </pc:grpChg>
        <pc:grpChg chg="add del">
          <ac:chgData name="saravanan r" userId="1205d86b9fbdef28" providerId="LiveId" clId="{69472355-AEEB-4882-A3E5-0128E57CACA5}" dt="2022-03-29T03:03:25.359" v="61" actId="26606"/>
          <ac:grpSpMkLst>
            <pc:docMk/>
            <pc:sldMk cId="2842756999" sldId="266"/>
            <ac:grpSpMk id="42" creationId="{93DC754C-7E09-422D-A8BB-AF632E90DFA2}"/>
          </ac:grpSpMkLst>
        </pc:grpChg>
        <pc:picChg chg="add del">
          <ac:chgData name="saravanan r" userId="1205d86b9fbdef28" providerId="LiveId" clId="{69472355-AEEB-4882-A3E5-0128E57CACA5}" dt="2022-03-29T03:03:16.795" v="50" actId="26606"/>
          <ac:picMkLst>
            <pc:docMk/>
            <pc:sldMk cId="2842756999" sldId="266"/>
            <ac:picMk id="9" creationId="{6A66CCF1-FF19-4518-8C60-1AE4DD54BC35}"/>
          </ac:picMkLst>
        </pc:picChg>
        <pc:cxnChg chg="add del">
          <ac:chgData name="saravanan r" userId="1205d86b9fbdef28" providerId="LiveId" clId="{69472355-AEEB-4882-A3E5-0128E57CACA5}" dt="2022-03-29T03:03:16.795" v="50" actId="26606"/>
          <ac:cxnSpMkLst>
            <pc:docMk/>
            <pc:sldMk cId="2842756999" sldId="266"/>
            <ac:cxnSpMk id="15" creationId="{67182200-4859-4C8D-BCBB-55B245C28BA3}"/>
          </ac:cxnSpMkLst>
        </pc:cxnChg>
      </pc:sldChg>
      <pc:sldChg chg="addSp modSp">
        <pc:chgData name="saravanan r" userId="1205d86b9fbdef28" providerId="LiveId" clId="{69472355-AEEB-4882-A3E5-0128E57CACA5}" dt="2022-04-07T07:32:14.958" v="74"/>
        <pc:sldMkLst>
          <pc:docMk/>
          <pc:sldMk cId="3026587886" sldId="325"/>
        </pc:sldMkLst>
        <pc:picChg chg="add mod">
          <ac:chgData name="saravanan r" userId="1205d86b9fbdef28" providerId="LiveId" clId="{69472355-AEEB-4882-A3E5-0128E57CACA5}" dt="2022-04-07T07:32:14.958" v="74"/>
          <ac:picMkLst>
            <pc:docMk/>
            <pc:sldMk cId="3026587886" sldId="325"/>
            <ac:picMk id="2" creationId="{A7DF51AA-5EA2-492D-BAD6-928E38F2EBD4}"/>
          </ac:picMkLst>
        </pc:picChg>
      </pc:sldChg>
      <pc:sldChg chg="new del">
        <pc:chgData name="saravanan r" userId="1205d86b9fbdef28" providerId="LiveId" clId="{69472355-AEEB-4882-A3E5-0128E57CACA5}" dt="2022-04-07T07:32:34.699" v="77" actId="47"/>
        <pc:sldMkLst>
          <pc:docMk/>
          <pc:sldMk cId="2314495824" sldId="326"/>
        </pc:sldMkLst>
      </pc:sldChg>
      <pc:sldChg chg="add">
        <pc:chgData name="saravanan r" userId="1205d86b9fbdef28" providerId="LiveId" clId="{69472355-AEEB-4882-A3E5-0128E57CACA5}" dt="2022-04-07T07:32:27.500" v="76"/>
        <pc:sldMkLst>
          <pc:docMk/>
          <pc:sldMk cId="1115808777" sldId="327"/>
        </pc:sldMkLst>
      </pc:sldChg>
      <pc:sldChg chg="new del">
        <pc:chgData name="saravanan r" userId="1205d86b9fbdef28" providerId="LiveId" clId="{69472355-AEEB-4882-A3E5-0128E57CACA5}" dt="2022-04-07T07:32:49.548" v="80" actId="47"/>
        <pc:sldMkLst>
          <pc:docMk/>
          <pc:sldMk cId="323846805" sldId="328"/>
        </pc:sldMkLst>
      </pc:sldChg>
      <pc:sldChg chg="add setBg">
        <pc:chgData name="saravanan r" userId="1205d86b9fbdef28" providerId="LiveId" clId="{69472355-AEEB-4882-A3E5-0128E57CACA5}" dt="2022-04-07T07:32:42.462" v="79"/>
        <pc:sldMkLst>
          <pc:docMk/>
          <pc:sldMk cId="2211839943" sldId="329"/>
        </pc:sldMkLst>
      </pc:sldChg>
    </pc:docChg>
  </pc:docChgLst>
  <pc:docChgLst>
    <pc:chgData name="saravanan r" userId="1205d86b9fbdef28" providerId="LiveId" clId="{59CE5E10-5680-4BCD-91D7-D84629D8C81D}"/>
    <pc:docChg chg="undo custSel addSld delSld modSld sldOrd">
      <pc:chgData name="saravanan r" userId="1205d86b9fbdef28" providerId="LiveId" clId="{59CE5E10-5680-4BCD-91D7-D84629D8C81D}" dt="2022-04-26T07:48:04.782" v="635" actId="26606"/>
      <pc:docMkLst>
        <pc:docMk/>
      </pc:docMkLst>
      <pc:sldChg chg="addSp delSp modSp mod">
        <pc:chgData name="saravanan r" userId="1205d86b9fbdef28" providerId="LiveId" clId="{59CE5E10-5680-4BCD-91D7-D84629D8C81D}" dt="2022-04-19T06:25:22.094" v="503"/>
        <pc:sldMkLst>
          <pc:docMk/>
          <pc:sldMk cId="3649099262" sldId="257"/>
        </pc:sldMkLst>
        <pc:spChg chg="add del mod">
          <ac:chgData name="saravanan r" userId="1205d86b9fbdef28" providerId="LiveId" clId="{59CE5E10-5680-4BCD-91D7-D84629D8C81D}" dt="2022-04-19T06:19:58.595" v="500" actId="478"/>
          <ac:spMkLst>
            <pc:docMk/>
            <pc:sldMk cId="3649099262" sldId="257"/>
            <ac:spMk id="2" creationId="{4D7D3B17-5EC2-4314-8EE0-3D2B52CD0250}"/>
          </ac:spMkLst>
        </pc:spChg>
        <pc:picChg chg="add mod">
          <ac:chgData name="saravanan r" userId="1205d86b9fbdef28" providerId="LiveId" clId="{59CE5E10-5680-4BCD-91D7-D84629D8C81D}" dt="2022-04-19T06:25:22.094" v="503"/>
          <ac:picMkLst>
            <pc:docMk/>
            <pc:sldMk cId="3649099262" sldId="257"/>
            <ac:picMk id="3" creationId="{A18572E1-90C5-457E-B8A1-DA95C2CF2E84}"/>
          </ac:picMkLst>
        </pc:picChg>
      </pc:sldChg>
      <pc:sldChg chg="addSp delSp modSp new mod ord setBg">
        <pc:chgData name="saravanan r" userId="1205d86b9fbdef28" providerId="LiveId" clId="{59CE5E10-5680-4BCD-91D7-D84629D8C81D}" dt="2022-04-19T10:27:28.292" v="521" actId="26606"/>
        <pc:sldMkLst>
          <pc:docMk/>
          <pc:sldMk cId="3622356059" sldId="258"/>
        </pc:sldMkLst>
        <pc:spChg chg="add del">
          <ac:chgData name="saravanan r" userId="1205d86b9fbdef28" providerId="LiveId" clId="{59CE5E10-5680-4BCD-91D7-D84629D8C81D}" dt="2022-03-28T14:39:50.776" v="27" actId="26606"/>
          <ac:spMkLst>
            <pc:docMk/>
            <pc:sldMk cId="3622356059" sldId="258"/>
            <ac:spMk id="7" creationId="{3783CA14-24A1-485C-8B30-D6A5D87987AD}"/>
          </ac:spMkLst>
        </pc:spChg>
        <pc:spChg chg="add del">
          <ac:chgData name="saravanan r" userId="1205d86b9fbdef28" providerId="LiveId" clId="{59CE5E10-5680-4BCD-91D7-D84629D8C81D}" dt="2022-03-28T14:39:50.776" v="27" actId="26606"/>
          <ac:spMkLst>
            <pc:docMk/>
            <pc:sldMk cId="3622356059" sldId="258"/>
            <ac:spMk id="8" creationId="{9A97C86A-04D6-40F7-AE84-31AB43E6A846}"/>
          </ac:spMkLst>
        </pc:spChg>
        <pc:spChg chg="add del">
          <ac:chgData name="saravanan r" userId="1205d86b9fbdef28" providerId="LiveId" clId="{59CE5E10-5680-4BCD-91D7-D84629D8C81D}" dt="2022-03-28T14:38:46.765" v="20" actId="26606"/>
          <ac:spMkLst>
            <pc:docMk/>
            <pc:sldMk cId="3622356059" sldId="258"/>
            <ac:spMk id="9" creationId="{69D184B2-2226-4E31-BCCB-444330767440}"/>
          </ac:spMkLst>
        </pc:spChg>
        <pc:spChg chg="add del">
          <ac:chgData name="saravanan r" userId="1205d86b9fbdef28" providerId="LiveId" clId="{59CE5E10-5680-4BCD-91D7-D84629D8C81D}" dt="2022-03-28T14:39:50.776" v="27" actId="26606"/>
          <ac:spMkLst>
            <pc:docMk/>
            <pc:sldMk cId="3622356059" sldId="258"/>
            <ac:spMk id="10" creationId="{F3060C83-F051-4F0E-ABAD-AA0DFC48B218}"/>
          </ac:spMkLst>
        </pc:spChg>
        <pc:spChg chg="add del">
          <ac:chgData name="saravanan r" userId="1205d86b9fbdef28" providerId="LiveId" clId="{59CE5E10-5680-4BCD-91D7-D84629D8C81D}" dt="2022-03-28T14:38:46.765" v="20" actId="26606"/>
          <ac:spMkLst>
            <pc:docMk/>
            <pc:sldMk cId="3622356059" sldId="258"/>
            <ac:spMk id="11" creationId="{1AC4D4E3-486A-464A-8EC8-D44881097267}"/>
          </ac:spMkLst>
        </pc:spChg>
        <pc:spChg chg="add del">
          <ac:chgData name="saravanan r" userId="1205d86b9fbdef28" providerId="LiveId" clId="{59CE5E10-5680-4BCD-91D7-D84629D8C81D}" dt="2022-03-28T14:39:50.776" v="27" actId="26606"/>
          <ac:spMkLst>
            <pc:docMk/>
            <pc:sldMk cId="3622356059" sldId="258"/>
            <ac:spMk id="12" creationId="{83C98ABE-055B-441F-B07E-44F97F083C39}"/>
          </ac:spMkLst>
        </pc:spChg>
        <pc:spChg chg="add del">
          <ac:chgData name="saravanan r" userId="1205d86b9fbdef28" providerId="LiveId" clId="{59CE5E10-5680-4BCD-91D7-D84629D8C81D}" dt="2022-03-28T14:38:46.765" v="20" actId="26606"/>
          <ac:spMkLst>
            <pc:docMk/>
            <pc:sldMk cId="3622356059" sldId="258"/>
            <ac:spMk id="13" creationId="{864DE13E-58EB-4475-B79C-0D4FC651239B}"/>
          </ac:spMkLst>
        </pc:spChg>
        <pc:spChg chg="add del">
          <ac:chgData name="saravanan r" userId="1205d86b9fbdef28" providerId="LiveId" clId="{59CE5E10-5680-4BCD-91D7-D84629D8C81D}" dt="2022-03-28T14:39:50.776" v="27" actId="26606"/>
          <ac:spMkLst>
            <pc:docMk/>
            <pc:sldMk cId="3622356059" sldId="258"/>
            <ac:spMk id="14" creationId="{29FDB030-9B49-4CED-8CCD-4D99382388AC}"/>
          </ac:spMkLst>
        </pc:spChg>
        <pc:spChg chg="add del">
          <ac:chgData name="saravanan r" userId="1205d86b9fbdef28" providerId="LiveId" clId="{59CE5E10-5680-4BCD-91D7-D84629D8C81D}" dt="2022-03-28T14:38:49.593" v="22" actId="26606"/>
          <ac:spMkLst>
            <pc:docMk/>
            <pc:sldMk cId="3622356059" sldId="258"/>
            <ac:spMk id="15" creationId="{3783CA14-24A1-485C-8B30-D6A5D87987AD}"/>
          </ac:spMkLst>
        </pc:spChg>
        <pc:spChg chg="add del">
          <ac:chgData name="saravanan r" userId="1205d86b9fbdef28" providerId="LiveId" clId="{59CE5E10-5680-4BCD-91D7-D84629D8C81D}" dt="2022-03-28T14:38:49.593" v="22" actId="26606"/>
          <ac:spMkLst>
            <pc:docMk/>
            <pc:sldMk cId="3622356059" sldId="258"/>
            <ac:spMk id="16" creationId="{F3060C83-F051-4F0E-ABAD-AA0DFC48B218}"/>
          </ac:spMkLst>
        </pc:spChg>
        <pc:spChg chg="add del">
          <ac:chgData name="saravanan r" userId="1205d86b9fbdef28" providerId="LiveId" clId="{59CE5E10-5680-4BCD-91D7-D84629D8C81D}" dt="2022-03-28T14:38:49.593" v="22" actId="26606"/>
          <ac:spMkLst>
            <pc:docMk/>
            <pc:sldMk cId="3622356059" sldId="258"/>
            <ac:spMk id="17" creationId="{9A97C86A-04D6-40F7-AE84-31AB43E6A846}"/>
          </ac:spMkLst>
        </pc:spChg>
        <pc:spChg chg="add del">
          <ac:chgData name="saravanan r" userId="1205d86b9fbdef28" providerId="LiveId" clId="{59CE5E10-5680-4BCD-91D7-D84629D8C81D}" dt="2022-03-28T14:38:49.593" v="22" actId="26606"/>
          <ac:spMkLst>
            <pc:docMk/>
            <pc:sldMk cId="3622356059" sldId="258"/>
            <ac:spMk id="18" creationId="{83C98ABE-055B-441F-B07E-44F97F083C39}"/>
          </ac:spMkLst>
        </pc:spChg>
        <pc:spChg chg="add del">
          <ac:chgData name="saravanan r" userId="1205d86b9fbdef28" providerId="LiveId" clId="{59CE5E10-5680-4BCD-91D7-D84629D8C81D}" dt="2022-03-28T14:38:49.593" v="22" actId="26606"/>
          <ac:spMkLst>
            <pc:docMk/>
            <pc:sldMk cId="3622356059" sldId="258"/>
            <ac:spMk id="19" creationId="{FF9F2414-84E8-453E-B1F3-389FDE8192D9}"/>
          </ac:spMkLst>
        </pc:spChg>
        <pc:spChg chg="add del">
          <ac:chgData name="saravanan r" userId="1205d86b9fbdef28" providerId="LiveId" clId="{59CE5E10-5680-4BCD-91D7-D84629D8C81D}" dt="2022-03-28T14:38:49.593" v="22" actId="26606"/>
          <ac:spMkLst>
            <pc:docMk/>
            <pc:sldMk cId="3622356059" sldId="258"/>
            <ac:spMk id="20" creationId="{29FDB030-9B49-4CED-8CCD-4D99382388AC}"/>
          </ac:spMkLst>
        </pc:spChg>
        <pc:spChg chg="add del">
          <ac:chgData name="saravanan r" userId="1205d86b9fbdef28" providerId="LiveId" clId="{59CE5E10-5680-4BCD-91D7-D84629D8C81D}" dt="2022-03-28T14:38:49.593" v="22" actId="26606"/>
          <ac:spMkLst>
            <pc:docMk/>
            <pc:sldMk cId="3622356059" sldId="258"/>
            <ac:spMk id="21" creationId="{3ECA69A1-7536-43AC-85EF-C7106179F5ED}"/>
          </ac:spMkLst>
        </pc:spChg>
        <pc:spChg chg="add del">
          <ac:chgData name="saravanan r" userId="1205d86b9fbdef28" providerId="LiveId" clId="{59CE5E10-5680-4BCD-91D7-D84629D8C81D}" dt="2022-03-28T14:39:50.776" v="27" actId="26606"/>
          <ac:spMkLst>
            <pc:docMk/>
            <pc:sldMk cId="3622356059" sldId="258"/>
            <ac:spMk id="22" creationId="{3ECA69A1-7536-43AC-85EF-C7106179F5ED}"/>
          </ac:spMkLst>
        </pc:spChg>
        <pc:spChg chg="add del">
          <ac:chgData name="saravanan r" userId="1205d86b9fbdef28" providerId="LiveId" clId="{59CE5E10-5680-4BCD-91D7-D84629D8C81D}" dt="2022-03-28T14:39:00.670" v="24" actId="26606"/>
          <ac:spMkLst>
            <pc:docMk/>
            <pc:sldMk cId="3622356059" sldId="258"/>
            <ac:spMk id="23" creationId="{F3060C83-F051-4F0E-ABAD-AA0DFC48B218}"/>
          </ac:spMkLst>
        </pc:spChg>
        <pc:spChg chg="add del">
          <ac:chgData name="saravanan r" userId="1205d86b9fbdef28" providerId="LiveId" clId="{59CE5E10-5680-4BCD-91D7-D84629D8C81D}" dt="2022-03-28T14:39:00.670" v="24" actId="26606"/>
          <ac:spMkLst>
            <pc:docMk/>
            <pc:sldMk cId="3622356059" sldId="258"/>
            <ac:spMk id="24" creationId="{83C98ABE-055B-441F-B07E-44F97F083C39}"/>
          </ac:spMkLst>
        </pc:spChg>
        <pc:spChg chg="add del">
          <ac:chgData name="saravanan r" userId="1205d86b9fbdef28" providerId="LiveId" clId="{59CE5E10-5680-4BCD-91D7-D84629D8C81D}" dt="2022-03-28T14:39:00.670" v="24" actId="26606"/>
          <ac:spMkLst>
            <pc:docMk/>
            <pc:sldMk cId="3622356059" sldId="258"/>
            <ac:spMk id="25" creationId="{29FDB030-9B49-4CED-8CCD-4D99382388AC}"/>
          </ac:spMkLst>
        </pc:spChg>
        <pc:spChg chg="add del">
          <ac:chgData name="saravanan r" userId="1205d86b9fbdef28" providerId="LiveId" clId="{59CE5E10-5680-4BCD-91D7-D84629D8C81D}" dt="2022-03-28T14:39:00.670" v="24" actId="26606"/>
          <ac:spMkLst>
            <pc:docMk/>
            <pc:sldMk cId="3622356059" sldId="258"/>
            <ac:spMk id="26" creationId="{3783CA14-24A1-485C-8B30-D6A5D87987AD}"/>
          </ac:spMkLst>
        </pc:spChg>
        <pc:spChg chg="add del">
          <ac:chgData name="saravanan r" userId="1205d86b9fbdef28" providerId="LiveId" clId="{59CE5E10-5680-4BCD-91D7-D84629D8C81D}" dt="2022-03-28T14:39:00.670" v="24" actId="26606"/>
          <ac:spMkLst>
            <pc:docMk/>
            <pc:sldMk cId="3622356059" sldId="258"/>
            <ac:spMk id="27" creationId="{9A97C86A-04D6-40F7-AE84-31AB43E6A846}"/>
          </ac:spMkLst>
        </pc:spChg>
        <pc:spChg chg="add del">
          <ac:chgData name="saravanan r" userId="1205d86b9fbdef28" providerId="LiveId" clId="{59CE5E10-5680-4BCD-91D7-D84629D8C81D}" dt="2022-03-28T14:39:00.670" v="24" actId="26606"/>
          <ac:spMkLst>
            <pc:docMk/>
            <pc:sldMk cId="3622356059" sldId="258"/>
            <ac:spMk id="28" creationId="{FF9F2414-84E8-453E-B1F3-389FDE8192D9}"/>
          </ac:spMkLst>
        </pc:spChg>
        <pc:spChg chg="add del">
          <ac:chgData name="saravanan r" userId="1205d86b9fbdef28" providerId="LiveId" clId="{59CE5E10-5680-4BCD-91D7-D84629D8C81D}" dt="2022-03-28T14:39:00.670" v="24" actId="26606"/>
          <ac:spMkLst>
            <pc:docMk/>
            <pc:sldMk cId="3622356059" sldId="258"/>
            <ac:spMk id="29" creationId="{3ECA69A1-7536-43AC-85EF-C7106179F5ED}"/>
          </ac:spMkLst>
        </pc:spChg>
        <pc:spChg chg="add del">
          <ac:chgData name="saravanan r" userId="1205d86b9fbdef28" providerId="LiveId" clId="{59CE5E10-5680-4BCD-91D7-D84629D8C81D}" dt="2022-03-28T14:39:50.776" v="27" actId="26606"/>
          <ac:spMkLst>
            <pc:docMk/>
            <pc:sldMk cId="3622356059" sldId="258"/>
            <ac:spMk id="30" creationId="{FF9F2414-84E8-453E-B1F3-389FDE8192D9}"/>
          </ac:spMkLst>
        </pc:spChg>
        <pc:spChg chg="add del">
          <ac:chgData name="saravanan r" userId="1205d86b9fbdef28" providerId="LiveId" clId="{59CE5E10-5680-4BCD-91D7-D84629D8C81D}" dt="2022-03-28T14:39:54.291" v="29" actId="26606"/>
          <ac:spMkLst>
            <pc:docMk/>
            <pc:sldMk cId="3622356059" sldId="258"/>
            <ac:spMk id="32" creationId="{F3060C83-F051-4F0E-ABAD-AA0DFC48B218}"/>
          </ac:spMkLst>
        </pc:spChg>
        <pc:spChg chg="add del">
          <ac:chgData name="saravanan r" userId="1205d86b9fbdef28" providerId="LiveId" clId="{59CE5E10-5680-4BCD-91D7-D84629D8C81D}" dt="2022-03-28T14:39:54.291" v="29" actId="26606"/>
          <ac:spMkLst>
            <pc:docMk/>
            <pc:sldMk cId="3622356059" sldId="258"/>
            <ac:spMk id="33" creationId="{83C98ABE-055B-441F-B07E-44F97F083C39}"/>
          </ac:spMkLst>
        </pc:spChg>
        <pc:spChg chg="add del">
          <ac:chgData name="saravanan r" userId="1205d86b9fbdef28" providerId="LiveId" clId="{59CE5E10-5680-4BCD-91D7-D84629D8C81D}" dt="2022-03-28T14:39:54.291" v="29" actId="26606"/>
          <ac:spMkLst>
            <pc:docMk/>
            <pc:sldMk cId="3622356059" sldId="258"/>
            <ac:spMk id="34" creationId="{29FDB030-9B49-4CED-8CCD-4D99382388AC}"/>
          </ac:spMkLst>
        </pc:spChg>
        <pc:spChg chg="add del">
          <ac:chgData name="saravanan r" userId="1205d86b9fbdef28" providerId="LiveId" clId="{59CE5E10-5680-4BCD-91D7-D84629D8C81D}" dt="2022-03-28T14:39:54.291" v="29" actId="26606"/>
          <ac:spMkLst>
            <pc:docMk/>
            <pc:sldMk cId="3622356059" sldId="258"/>
            <ac:spMk id="35" creationId="{3783CA14-24A1-485C-8B30-D6A5D87987AD}"/>
          </ac:spMkLst>
        </pc:spChg>
        <pc:spChg chg="add del">
          <ac:chgData name="saravanan r" userId="1205d86b9fbdef28" providerId="LiveId" clId="{59CE5E10-5680-4BCD-91D7-D84629D8C81D}" dt="2022-03-28T14:39:54.291" v="29" actId="26606"/>
          <ac:spMkLst>
            <pc:docMk/>
            <pc:sldMk cId="3622356059" sldId="258"/>
            <ac:spMk id="36" creationId="{9A97C86A-04D6-40F7-AE84-31AB43E6A846}"/>
          </ac:spMkLst>
        </pc:spChg>
        <pc:spChg chg="add del">
          <ac:chgData name="saravanan r" userId="1205d86b9fbdef28" providerId="LiveId" clId="{59CE5E10-5680-4BCD-91D7-D84629D8C81D}" dt="2022-03-28T14:39:54.291" v="29" actId="26606"/>
          <ac:spMkLst>
            <pc:docMk/>
            <pc:sldMk cId="3622356059" sldId="258"/>
            <ac:spMk id="37" creationId="{FF9F2414-84E8-453E-B1F3-389FDE8192D9}"/>
          </ac:spMkLst>
        </pc:spChg>
        <pc:spChg chg="add del">
          <ac:chgData name="saravanan r" userId="1205d86b9fbdef28" providerId="LiveId" clId="{59CE5E10-5680-4BCD-91D7-D84629D8C81D}" dt="2022-03-28T14:39:54.291" v="29" actId="26606"/>
          <ac:spMkLst>
            <pc:docMk/>
            <pc:sldMk cId="3622356059" sldId="258"/>
            <ac:spMk id="38" creationId="{3ECA69A1-7536-43AC-85EF-C7106179F5ED}"/>
          </ac:spMkLst>
        </pc:spChg>
        <pc:spChg chg="add del">
          <ac:chgData name="saravanan r" userId="1205d86b9fbdef28" providerId="LiveId" clId="{59CE5E10-5680-4BCD-91D7-D84629D8C81D}" dt="2022-03-28T14:39:58.996" v="31" actId="26606"/>
          <ac:spMkLst>
            <pc:docMk/>
            <pc:sldMk cId="3622356059" sldId="258"/>
            <ac:spMk id="40" creationId="{2D2B266D-3625-4584-A5C3-7D3F672CFF30}"/>
          </ac:spMkLst>
        </pc:spChg>
        <pc:spChg chg="add del">
          <ac:chgData name="saravanan r" userId="1205d86b9fbdef28" providerId="LiveId" clId="{59CE5E10-5680-4BCD-91D7-D84629D8C81D}" dt="2022-03-28T14:39:58.996" v="31" actId="26606"/>
          <ac:spMkLst>
            <pc:docMk/>
            <pc:sldMk cId="3622356059" sldId="258"/>
            <ac:spMk id="41" creationId="{C463B99A-73EE-4FBB-B7C4-F9F9BCC25C65}"/>
          </ac:spMkLst>
        </pc:spChg>
        <pc:spChg chg="add del">
          <ac:chgData name="saravanan r" userId="1205d86b9fbdef28" providerId="LiveId" clId="{59CE5E10-5680-4BCD-91D7-D84629D8C81D}" dt="2022-03-28T14:39:58.996" v="31" actId="26606"/>
          <ac:spMkLst>
            <pc:docMk/>
            <pc:sldMk cId="3622356059" sldId="258"/>
            <ac:spMk id="42" creationId="{A5D2A5D1-BA0D-47D3-B051-DA7743C46E28}"/>
          </ac:spMkLst>
        </pc:spChg>
        <pc:spChg chg="add del">
          <ac:chgData name="saravanan r" userId="1205d86b9fbdef28" providerId="LiveId" clId="{59CE5E10-5680-4BCD-91D7-D84629D8C81D}" dt="2022-03-28T14:40:00.998" v="33" actId="26606"/>
          <ac:spMkLst>
            <pc:docMk/>
            <pc:sldMk cId="3622356059" sldId="258"/>
            <ac:spMk id="44" creationId="{2D2B266D-3625-4584-A5C3-7D3F672CFF30}"/>
          </ac:spMkLst>
        </pc:spChg>
        <pc:spChg chg="add del">
          <ac:chgData name="saravanan r" userId="1205d86b9fbdef28" providerId="LiveId" clId="{59CE5E10-5680-4BCD-91D7-D84629D8C81D}" dt="2022-03-28T14:40:00.998" v="33" actId="26606"/>
          <ac:spMkLst>
            <pc:docMk/>
            <pc:sldMk cId="3622356059" sldId="258"/>
            <ac:spMk id="45" creationId="{A5D2A5D1-BA0D-47D3-B051-DA7743C46E28}"/>
          </ac:spMkLst>
        </pc:spChg>
        <pc:spChg chg="add del">
          <ac:chgData name="saravanan r" userId="1205d86b9fbdef28" providerId="LiveId" clId="{59CE5E10-5680-4BCD-91D7-D84629D8C81D}" dt="2022-03-28T14:40:02.107" v="35" actId="26606"/>
          <ac:spMkLst>
            <pc:docMk/>
            <pc:sldMk cId="3622356059" sldId="258"/>
            <ac:spMk id="47" creationId="{32BC26D8-82FB-445E-AA49-62A77D7C1EE0}"/>
          </ac:spMkLst>
        </pc:spChg>
        <pc:spChg chg="add del">
          <ac:chgData name="saravanan r" userId="1205d86b9fbdef28" providerId="LiveId" clId="{59CE5E10-5680-4BCD-91D7-D84629D8C81D}" dt="2022-03-28T14:40:02.107" v="35" actId="26606"/>
          <ac:spMkLst>
            <pc:docMk/>
            <pc:sldMk cId="3622356059" sldId="258"/>
            <ac:spMk id="48" creationId="{CB44330D-EA18-4254-AA95-EB49948539B8}"/>
          </ac:spMkLst>
        </pc:spChg>
        <pc:spChg chg="add del">
          <ac:chgData name="saravanan r" userId="1205d86b9fbdef28" providerId="LiveId" clId="{59CE5E10-5680-4BCD-91D7-D84629D8C81D}" dt="2022-03-28T15:03:48.216" v="76" actId="26606"/>
          <ac:spMkLst>
            <pc:docMk/>
            <pc:sldMk cId="3622356059" sldId="258"/>
            <ac:spMk id="50" creationId="{32BC26D8-82FB-445E-AA49-62A77D7C1EE0}"/>
          </ac:spMkLst>
        </pc:spChg>
        <pc:spChg chg="add del">
          <ac:chgData name="saravanan r" userId="1205d86b9fbdef28" providerId="LiveId" clId="{59CE5E10-5680-4BCD-91D7-D84629D8C81D}" dt="2022-03-28T15:03:48.216" v="76" actId="26606"/>
          <ac:spMkLst>
            <pc:docMk/>
            <pc:sldMk cId="3622356059" sldId="258"/>
            <ac:spMk id="51" creationId="{CB44330D-EA18-4254-AA95-EB49948539B8}"/>
          </ac:spMkLst>
        </pc:spChg>
        <pc:spChg chg="add del">
          <ac:chgData name="saravanan r" userId="1205d86b9fbdef28" providerId="LiveId" clId="{59CE5E10-5680-4BCD-91D7-D84629D8C81D}" dt="2022-03-28T15:03:48.185" v="75" actId="26606"/>
          <ac:spMkLst>
            <pc:docMk/>
            <pc:sldMk cId="3622356059" sldId="258"/>
            <ac:spMk id="53" creationId="{32BC26D8-82FB-445E-AA49-62A77D7C1EE0}"/>
          </ac:spMkLst>
        </pc:spChg>
        <pc:spChg chg="add del">
          <ac:chgData name="saravanan r" userId="1205d86b9fbdef28" providerId="LiveId" clId="{59CE5E10-5680-4BCD-91D7-D84629D8C81D}" dt="2022-03-28T15:03:48.185" v="75" actId="26606"/>
          <ac:spMkLst>
            <pc:docMk/>
            <pc:sldMk cId="3622356059" sldId="258"/>
            <ac:spMk id="54" creationId="{CB44330D-EA18-4254-AA95-EB49948539B8}"/>
          </ac:spMkLst>
        </pc:spChg>
        <pc:spChg chg="add del">
          <ac:chgData name="saravanan r" userId="1205d86b9fbdef28" providerId="LiveId" clId="{59CE5E10-5680-4BCD-91D7-D84629D8C81D}" dt="2022-03-28T15:03:18.705" v="70" actId="26606"/>
          <ac:spMkLst>
            <pc:docMk/>
            <pc:sldMk cId="3622356059" sldId="258"/>
            <ac:spMk id="56" creationId="{32BC26D8-82FB-445E-AA49-62A77D7C1EE0}"/>
          </ac:spMkLst>
        </pc:spChg>
        <pc:spChg chg="add del">
          <ac:chgData name="saravanan r" userId="1205d86b9fbdef28" providerId="LiveId" clId="{59CE5E10-5680-4BCD-91D7-D84629D8C81D}" dt="2022-04-19T10:27:28.292" v="521" actId="26606"/>
          <ac:spMkLst>
            <pc:docMk/>
            <pc:sldMk cId="3622356059" sldId="258"/>
            <ac:spMk id="57" creationId="{2D2B266D-3625-4584-A5C3-7D3F672CFF30}"/>
          </ac:spMkLst>
        </pc:spChg>
        <pc:spChg chg="add del">
          <ac:chgData name="saravanan r" userId="1205d86b9fbdef28" providerId="LiveId" clId="{59CE5E10-5680-4BCD-91D7-D84629D8C81D}" dt="2022-03-28T15:03:18.705" v="70" actId="26606"/>
          <ac:spMkLst>
            <pc:docMk/>
            <pc:sldMk cId="3622356059" sldId="258"/>
            <ac:spMk id="58" creationId="{CB44330D-EA18-4254-AA95-EB49948539B8}"/>
          </ac:spMkLst>
        </pc:spChg>
        <pc:spChg chg="add del">
          <ac:chgData name="saravanan r" userId="1205d86b9fbdef28" providerId="LiveId" clId="{59CE5E10-5680-4BCD-91D7-D84629D8C81D}" dt="2022-04-19T10:27:28.292" v="521" actId="26606"/>
          <ac:spMkLst>
            <pc:docMk/>
            <pc:sldMk cId="3622356059" sldId="258"/>
            <ac:spMk id="59" creationId="{C463B99A-73EE-4FBB-B7C4-F9F9BCC25C65}"/>
          </ac:spMkLst>
        </pc:spChg>
        <pc:spChg chg="add del">
          <ac:chgData name="saravanan r" userId="1205d86b9fbdef28" providerId="LiveId" clId="{59CE5E10-5680-4BCD-91D7-D84629D8C81D}" dt="2022-04-19T10:27:28.292" v="521" actId="26606"/>
          <ac:spMkLst>
            <pc:docMk/>
            <pc:sldMk cId="3622356059" sldId="258"/>
            <ac:spMk id="60" creationId="{A5D2A5D1-BA0D-47D3-B051-DA7743C46E28}"/>
          </ac:spMkLst>
        </pc:spChg>
        <pc:spChg chg="add del">
          <ac:chgData name="saravanan r" userId="1205d86b9fbdef28" providerId="LiveId" clId="{59CE5E10-5680-4BCD-91D7-D84629D8C81D}" dt="2022-04-19T10:27:26.020" v="518" actId="26606"/>
          <ac:spMkLst>
            <pc:docMk/>
            <pc:sldMk cId="3622356059" sldId="258"/>
            <ac:spMk id="65" creationId="{32BC26D8-82FB-445E-AA49-62A77D7C1EE0}"/>
          </ac:spMkLst>
        </pc:spChg>
        <pc:spChg chg="add del">
          <ac:chgData name="saravanan r" userId="1205d86b9fbdef28" providerId="LiveId" clId="{59CE5E10-5680-4BCD-91D7-D84629D8C81D}" dt="2022-04-19T10:27:26.020" v="518" actId="26606"/>
          <ac:spMkLst>
            <pc:docMk/>
            <pc:sldMk cId="3622356059" sldId="258"/>
            <ac:spMk id="67" creationId="{CB44330D-EA18-4254-AA95-EB49948539B8}"/>
          </ac:spMkLst>
        </pc:spChg>
        <pc:spChg chg="add del">
          <ac:chgData name="saravanan r" userId="1205d86b9fbdef28" providerId="LiveId" clId="{59CE5E10-5680-4BCD-91D7-D84629D8C81D}" dt="2022-04-19T10:27:28.280" v="520" actId="26606"/>
          <ac:spMkLst>
            <pc:docMk/>
            <pc:sldMk cId="3622356059" sldId="258"/>
            <ac:spMk id="69" creationId="{2633B3B5-CC90-43F0-8714-D31D1F3F0209}"/>
          </ac:spMkLst>
        </pc:spChg>
        <pc:spChg chg="add del">
          <ac:chgData name="saravanan r" userId="1205d86b9fbdef28" providerId="LiveId" clId="{59CE5E10-5680-4BCD-91D7-D84629D8C81D}" dt="2022-04-19T10:27:28.280" v="520" actId="26606"/>
          <ac:spMkLst>
            <pc:docMk/>
            <pc:sldMk cId="3622356059" sldId="258"/>
            <ac:spMk id="70" creationId="{AB8C311F-7253-4AED-9701-7FC0708C41C7}"/>
          </ac:spMkLst>
        </pc:spChg>
        <pc:spChg chg="add del">
          <ac:chgData name="saravanan r" userId="1205d86b9fbdef28" providerId="LiveId" clId="{59CE5E10-5680-4BCD-91D7-D84629D8C81D}" dt="2022-04-19T10:27:28.280" v="520" actId="26606"/>
          <ac:spMkLst>
            <pc:docMk/>
            <pc:sldMk cId="3622356059" sldId="258"/>
            <ac:spMk id="71" creationId="{A8D57A06-A426-446D-B02C-A2DC6B62E45E}"/>
          </ac:spMkLst>
        </pc:spChg>
        <pc:spChg chg="add del">
          <ac:chgData name="saravanan r" userId="1205d86b9fbdef28" providerId="LiveId" clId="{59CE5E10-5680-4BCD-91D7-D84629D8C81D}" dt="2022-04-19T10:27:28.280" v="520" actId="26606"/>
          <ac:spMkLst>
            <pc:docMk/>
            <pc:sldMk cId="3622356059" sldId="258"/>
            <ac:spMk id="72" creationId="{E2384209-CB15-4CDF-9D31-C44FD9A3F20D}"/>
          </ac:spMkLst>
        </pc:spChg>
        <pc:graphicFrameChg chg="add del mod modGraphic">
          <ac:chgData name="saravanan r" userId="1205d86b9fbdef28" providerId="LiveId" clId="{59CE5E10-5680-4BCD-91D7-D84629D8C81D}" dt="2022-03-28T14:36:45.170" v="15" actId="478"/>
          <ac:graphicFrameMkLst>
            <pc:docMk/>
            <pc:sldMk cId="3622356059" sldId="258"/>
            <ac:graphicFrameMk id="2" creationId="{5BE461A2-D43C-44B0-AC15-D05F5CDEEFFA}"/>
          </ac:graphicFrameMkLst>
        </pc:graphicFrameChg>
        <pc:graphicFrameChg chg="add del mod">
          <ac:chgData name="saravanan r" userId="1205d86b9fbdef28" providerId="LiveId" clId="{59CE5E10-5680-4BCD-91D7-D84629D8C81D}" dt="2022-03-28T14:36:53.378" v="17" actId="478"/>
          <ac:graphicFrameMkLst>
            <pc:docMk/>
            <pc:sldMk cId="3622356059" sldId="258"/>
            <ac:graphicFrameMk id="3" creationId="{51B995E2-60DB-4587-83F3-27D59F6437E3}"/>
          </ac:graphicFrameMkLst>
        </pc:graphicFrameChg>
        <pc:graphicFrameChg chg="add mod modGraphic">
          <ac:chgData name="saravanan r" userId="1205d86b9fbdef28" providerId="LiveId" clId="{59CE5E10-5680-4BCD-91D7-D84629D8C81D}" dt="2022-03-28T14:39:00.670" v="24" actId="26606"/>
          <ac:graphicFrameMkLst>
            <pc:docMk/>
            <pc:sldMk cId="3622356059" sldId="258"/>
            <ac:graphicFrameMk id="4" creationId="{0C678264-C5E5-45C1-BAD5-870F0DC8C977}"/>
          </ac:graphicFrameMkLst>
        </pc:graphicFrameChg>
        <pc:graphicFrameChg chg="add del mod modGraphic">
          <ac:chgData name="saravanan r" userId="1205d86b9fbdef28" providerId="LiveId" clId="{59CE5E10-5680-4BCD-91D7-D84629D8C81D}" dt="2022-03-28T15:00:19.743" v="38" actId="478"/>
          <ac:graphicFrameMkLst>
            <pc:docMk/>
            <pc:sldMk cId="3622356059" sldId="258"/>
            <ac:graphicFrameMk id="5" creationId="{10DCD603-A8BA-4725-8E42-C01194D1A8F3}"/>
          </ac:graphicFrameMkLst>
        </pc:graphicFrameChg>
        <pc:graphicFrameChg chg="add del mod modGraphic">
          <ac:chgData name="saravanan r" userId="1205d86b9fbdef28" providerId="LiveId" clId="{59CE5E10-5680-4BCD-91D7-D84629D8C81D}" dt="2022-03-28T15:02:58.888" v="67" actId="478"/>
          <ac:graphicFrameMkLst>
            <pc:docMk/>
            <pc:sldMk cId="3622356059" sldId="258"/>
            <ac:graphicFrameMk id="6" creationId="{4D63117A-5599-4437-9324-75DFC6F84F16}"/>
          </ac:graphicFrameMkLst>
        </pc:graphicFrameChg>
        <pc:graphicFrameChg chg="add del mod modGraphic">
          <ac:chgData name="saravanan r" userId="1205d86b9fbdef28" providerId="LiveId" clId="{59CE5E10-5680-4BCD-91D7-D84629D8C81D}" dt="2022-03-28T15:03:19.814" v="71"/>
          <ac:graphicFrameMkLst>
            <pc:docMk/>
            <pc:sldMk cId="3622356059" sldId="258"/>
            <ac:graphicFrameMk id="31" creationId="{E87E3C4E-C371-4AC9-9FF5-E468388FB42A}"/>
          </ac:graphicFrameMkLst>
        </pc:graphicFrameChg>
        <pc:graphicFrameChg chg="add mod modGraphic">
          <ac:chgData name="saravanan r" userId="1205d86b9fbdef28" providerId="LiveId" clId="{59CE5E10-5680-4BCD-91D7-D84629D8C81D}" dt="2022-04-19T10:27:28.292" v="521" actId="26606"/>
          <ac:graphicFrameMkLst>
            <pc:docMk/>
            <pc:sldMk cId="3622356059" sldId="258"/>
            <ac:graphicFrameMk id="39" creationId="{063AB2CC-45A0-4BB2-ABA2-E47DD414744C}"/>
          </ac:graphicFrameMkLst>
        </pc:graphicFrameChg>
      </pc:sldChg>
      <pc:sldChg chg="addSp delSp modSp new mod setBg">
        <pc:chgData name="saravanan r" userId="1205d86b9fbdef28" providerId="LiveId" clId="{59CE5E10-5680-4BCD-91D7-D84629D8C81D}" dt="2022-03-28T16:22:17.076" v="167" actId="14100"/>
        <pc:sldMkLst>
          <pc:docMk/>
          <pc:sldMk cId="548325154" sldId="259"/>
        </pc:sldMkLst>
        <pc:spChg chg="add del">
          <ac:chgData name="saravanan r" userId="1205d86b9fbdef28" providerId="LiveId" clId="{59CE5E10-5680-4BCD-91D7-D84629D8C81D}" dt="2022-03-28T15:11:18.616" v="106" actId="26606"/>
          <ac:spMkLst>
            <pc:docMk/>
            <pc:sldMk cId="548325154" sldId="259"/>
            <ac:spMk id="8" creationId="{2D2B266D-3625-4584-A5C3-7D3F672CFF30}"/>
          </ac:spMkLst>
        </pc:spChg>
        <pc:spChg chg="add del">
          <ac:chgData name="saravanan r" userId="1205d86b9fbdef28" providerId="LiveId" clId="{59CE5E10-5680-4BCD-91D7-D84629D8C81D}" dt="2022-03-28T15:11:18.616" v="106" actId="26606"/>
          <ac:spMkLst>
            <pc:docMk/>
            <pc:sldMk cId="548325154" sldId="259"/>
            <ac:spMk id="10" creationId="{C463B99A-73EE-4FBB-B7C4-F9F9BCC25C65}"/>
          </ac:spMkLst>
        </pc:spChg>
        <pc:spChg chg="add del">
          <ac:chgData name="saravanan r" userId="1205d86b9fbdef28" providerId="LiveId" clId="{59CE5E10-5680-4BCD-91D7-D84629D8C81D}" dt="2022-03-28T15:11:18.616" v="106" actId="26606"/>
          <ac:spMkLst>
            <pc:docMk/>
            <pc:sldMk cId="548325154" sldId="259"/>
            <ac:spMk id="12" creationId="{A5D2A5D1-BA0D-47D3-B051-DA7743C46E28}"/>
          </ac:spMkLst>
        </pc:spChg>
        <pc:spChg chg="add del">
          <ac:chgData name="saravanan r" userId="1205d86b9fbdef28" providerId="LiveId" clId="{59CE5E10-5680-4BCD-91D7-D84629D8C81D}" dt="2022-03-28T16:20:26.577" v="162" actId="26606"/>
          <ac:spMkLst>
            <pc:docMk/>
            <pc:sldMk cId="548325154" sldId="259"/>
            <ac:spMk id="17" creationId="{A9F529C3-C941-49FD-8C67-82F134F64BDB}"/>
          </ac:spMkLst>
        </pc:spChg>
        <pc:spChg chg="add del">
          <ac:chgData name="saravanan r" userId="1205d86b9fbdef28" providerId="LiveId" clId="{59CE5E10-5680-4BCD-91D7-D84629D8C81D}" dt="2022-03-28T16:20:26.577" v="162" actId="26606"/>
          <ac:spMkLst>
            <pc:docMk/>
            <pc:sldMk cId="548325154" sldId="259"/>
            <ac:spMk id="19" creationId="{20586029-32A0-47E5-9AEC-AE3ABA6B94D0}"/>
          </ac:spMkLst>
        </pc:spChg>
        <pc:spChg chg="add del">
          <ac:chgData name="saravanan r" userId="1205d86b9fbdef28" providerId="LiveId" clId="{59CE5E10-5680-4BCD-91D7-D84629D8C81D}" dt="2022-03-28T16:20:23.304" v="156" actId="26606"/>
          <ac:spMkLst>
            <pc:docMk/>
            <pc:sldMk cId="548325154" sldId="259"/>
            <ac:spMk id="30" creationId="{0FC820FD-F8C0-4426-A38A-5B80A2E5286F}"/>
          </ac:spMkLst>
        </pc:spChg>
        <pc:spChg chg="add del">
          <ac:chgData name="saravanan r" userId="1205d86b9fbdef28" providerId="LiveId" clId="{59CE5E10-5680-4BCD-91D7-D84629D8C81D}" dt="2022-03-28T16:20:23.304" v="156" actId="26606"/>
          <ac:spMkLst>
            <pc:docMk/>
            <pc:sldMk cId="548325154" sldId="259"/>
            <ac:spMk id="31" creationId="{D9C4A1E0-B30B-4F81-873C-F77710333B2A}"/>
          </ac:spMkLst>
        </pc:spChg>
        <pc:spChg chg="add del">
          <ac:chgData name="saravanan r" userId="1205d86b9fbdef28" providerId="LiveId" clId="{59CE5E10-5680-4BCD-91D7-D84629D8C81D}" dt="2022-03-28T16:20:23.304" v="156" actId="26606"/>
          <ac:spMkLst>
            <pc:docMk/>
            <pc:sldMk cId="548325154" sldId="259"/>
            <ac:spMk id="32" creationId="{E1DAA296-54E3-4547-B36F-E8B35335378A}"/>
          </ac:spMkLst>
        </pc:spChg>
        <pc:spChg chg="add del">
          <ac:chgData name="saravanan r" userId="1205d86b9fbdef28" providerId="LiveId" clId="{59CE5E10-5680-4BCD-91D7-D84629D8C81D}" dt="2022-03-28T16:20:23.304" v="156" actId="26606"/>
          <ac:spMkLst>
            <pc:docMk/>
            <pc:sldMk cId="548325154" sldId="259"/>
            <ac:spMk id="33" creationId="{2884BC28-8C65-4886-B01A-667342EB70D7}"/>
          </ac:spMkLst>
        </pc:spChg>
        <pc:spChg chg="add del">
          <ac:chgData name="saravanan r" userId="1205d86b9fbdef28" providerId="LiveId" clId="{59CE5E10-5680-4BCD-91D7-D84629D8C81D}" dt="2022-03-28T16:20:24.155" v="158" actId="26606"/>
          <ac:spMkLst>
            <pc:docMk/>
            <pc:sldMk cId="548325154" sldId="259"/>
            <ac:spMk id="35" creationId="{BFDC535F-AC0A-417D-96AB-6706BECACD95}"/>
          </ac:spMkLst>
        </pc:spChg>
        <pc:spChg chg="add del">
          <ac:chgData name="saravanan r" userId="1205d86b9fbdef28" providerId="LiveId" clId="{59CE5E10-5680-4BCD-91D7-D84629D8C81D}" dt="2022-03-28T16:20:24.155" v="158" actId="26606"/>
          <ac:spMkLst>
            <pc:docMk/>
            <pc:sldMk cId="548325154" sldId="259"/>
            <ac:spMk id="36" creationId="{97AAAF8E-31DB-4148-8FCA-4D8233D691C6}"/>
          </ac:spMkLst>
        </pc:spChg>
        <pc:spChg chg="add del">
          <ac:chgData name="saravanan r" userId="1205d86b9fbdef28" providerId="LiveId" clId="{59CE5E10-5680-4BCD-91D7-D84629D8C81D}" dt="2022-03-28T16:20:24.155" v="158" actId="26606"/>
          <ac:spMkLst>
            <pc:docMk/>
            <pc:sldMk cId="548325154" sldId="259"/>
            <ac:spMk id="37" creationId="{AA274328-4774-4DF9-BA53-452565122FBB}"/>
          </ac:spMkLst>
        </pc:spChg>
        <pc:spChg chg="add del">
          <ac:chgData name="saravanan r" userId="1205d86b9fbdef28" providerId="LiveId" clId="{59CE5E10-5680-4BCD-91D7-D84629D8C81D}" dt="2022-03-28T16:20:24.155" v="158" actId="26606"/>
          <ac:spMkLst>
            <pc:docMk/>
            <pc:sldMk cId="548325154" sldId="259"/>
            <ac:spMk id="38" creationId="{01C7B46D-2FEF-4FAA-915B-8B21A66BB647}"/>
          </ac:spMkLst>
        </pc:spChg>
        <pc:spChg chg="add del">
          <ac:chgData name="saravanan r" userId="1205d86b9fbdef28" providerId="LiveId" clId="{59CE5E10-5680-4BCD-91D7-D84629D8C81D}" dt="2022-03-28T16:20:24.858" v="160" actId="26606"/>
          <ac:spMkLst>
            <pc:docMk/>
            <pc:sldMk cId="548325154" sldId="259"/>
            <ac:spMk id="40" creationId="{D9C4A1E0-B30B-4F81-873C-F77710333B2A}"/>
          </ac:spMkLst>
        </pc:spChg>
        <pc:spChg chg="add del">
          <ac:chgData name="saravanan r" userId="1205d86b9fbdef28" providerId="LiveId" clId="{59CE5E10-5680-4BCD-91D7-D84629D8C81D}" dt="2022-03-28T16:20:24.858" v="160" actId="26606"/>
          <ac:spMkLst>
            <pc:docMk/>
            <pc:sldMk cId="548325154" sldId="259"/>
            <ac:spMk id="41" creationId="{2884BC28-8C65-4886-B01A-667342EB70D7}"/>
          </ac:spMkLst>
        </pc:spChg>
        <pc:spChg chg="add del">
          <ac:chgData name="saravanan r" userId="1205d86b9fbdef28" providerId="LiveId" clId="{59CE5E10-5680-4BCD-91D7-D84629D8C81D}" dt="2022-03-28T16:20:24.858" v="160" actId="26606"/>
          <ac:spMkLst>
            <pc:docMk/>
            <pc:sldMk cId="548325154" sldId="259"/>
            <ac:spMk id="42" creationId="{0FC820FD-F8C0-4426-A38A-5B80A2E5286F}"/>
          </ac:spMkLst>
        </pc:spChg>
        <pc:spChg chg="add del">
          <ac:chgData name="saravanan r" userId="1205d86b9fbdef28" providerId="LiveId" clId="{59CE5E10-5680-4BCD-91D7-D84629D8C81D}" dt="2022-03-28T16:20:24.858" v="160" actId="26606"/>
          <ac:spMkLst>
            <pc:docMk/>
            <pc:sldMk cId="548325154" sldId="259"/>
            <ac:spMk id="43" creationId="{E1DAA296-54E3-4547-B36F-E8B35335378A}"/>
          </ac:spMkLst>
        </pc:spChg>
        <pc:picChg chg="add del mod">
          <ac:chgData name="saravanan r" userId="1205d86b9fbdef28" providerId="LiveId" clId="{59CE5E10-5680-4BCD-91D7-D84629D8C81D}" dt="2022-03-28T15:10:55.535" v="100" actId="478"/>
          <ac:picMkLst>
            <pc:docMk/>
            <pc:sldMk cId="548325154" sldId="259"/>
            <ac:picMk id="3" creationId="{9130DF61-9C3D-4AD1-9E2C-A93D899CCFAF}"/>
          </ac:picMkLst>
        </pc:picChg>
        <pc:picChg chg="add mod ord">
          <ac:chgData name="saravanan r" userId="1205d86b9fbdef28" providerId="LiveId" clId="{59CE5E10-5680-4BCD-91D7-D84629D8C81D}" dt="2022-03-28T16:20:26.577" v="162" actId="26606"/>
          <ac:picMkLst>
            <pc:docMk/>
            <pc:sldMk cId="548325154" sldId="259"/>
            <ac:picMk id="5" creationId="{02011AFE-88DF-4A6E-87B8-A232CEA02577}"/>
          </ac:picMkLst>
        </pc:picChg>
        <pc:picChg chg="add mod ord">
          <ac:chgData name="saravanan r" userId="1205d86b9fbdef28" providerId="LiveId" clId="{59CE5E10-5680-4BCD-91D7-D84629D8C81D}" dt="2022-03-28T16:20:26.577" v="162" actId="26606"/>
          <ac:picMkLst>
            <pc:docMk/>
            <pc:sldMk cId="548325154" sldId="259"/>
            <ac:picMk id="7" creationId="{EB883AF6-231C-4F6E-B87D-1929053A1ECE}"/>
          </ac:picMkLst>
        </pc:picChg>
        <pc:picChg chg="add mod">
          <ac:chgData name="saravanan r" userId="1205d86b9fbdef28" providerId="LiveId" clId="{59CE5E10-5680-4BCD-91D7-D84629D8C81D}" dt="2022-03-28T16:22:17.076" v="167" actId="14100"/>
          <ac:picMkLst>
            <pc:docMk/>
            <pc:sldMk cId="548325154" sldId="259"/>
            <ac:picMk id="11" creationId="{D0E884DB-78B6-4E20-B8D7-E93085833468}"/>
          </ac:picMkLst>
        </pc:picChg>
        <pc:picChg chg="add mod ord">
          <ac:chgData name="saravanan r" userId="1205d86b9fbdef28" providerId="LiveId" clId="{59CE5E10-5680-4BCD-91D7-D84629D8C81D}" dt="2022-03-28T16:20:26.577" v="162" actId="26606"/>
          <ac:picMkLst>
            <pc:docMk/>
            <pc:sldMk cId="548325154" sldId="259"/>
            <ac:picMk id="14" creationId="{8E8D2E71-C344-4BB9-941C-E233069BF848}"/>
          </ac:picMkLst>
        </pc:picChg>
        <pc:cxnChg chg="add del">
          <ac:chgData name="saravanan r" userId="1205d86b9fbdef28" providerId="LiveId" clId="{59CE5E10-5680-4BCD-91D7-D84629D8C81D}" dt="2022-03-28T16:20:26.577" v="162" actId="26606"/>
          <ac:cxnSpMkLst>
            <pc:docMk/>
            <pc:sldMk cId="548325154" sldId="259"/>
            <ac:cxnSpMk id="21" creationId="{8C730EAB-A532-4295-A302-FB4B90DB9F5E}"/>
          </ac:cxnSpMkLst>
        </pc:cxnChg>
        <pc:cxnChg chg="add del">
          <ac:chgData name="saravanan r" userId="1205d86b9fbdef28" providerId="LiveId" clId="{59CE5E10-5680-4BCD-91D7-D84629D8C81D}" dt="2022-03-28T16:20:20.919" v="154" actId="26606"/>
          <ac:cxnSpMkLst>
            <pc:docMk/>
            <pc:sldMk cId="548325154" sldId="259"/>
            <ac:cxnSpMk id="26" creationId="{D4BDCD00-BA97-40D8-93CD-0A9CA931BE17}"/>
          </ac:cxnSpMkLst>
        </pc:cxnChg>
        <pc:cxnChg chg="add del">
          <ac:chgData name="saravanan r" userId="1205d86b9fbdef28" providerId="LiveId" clId="{59CE5E10-5680-4BCD-91D7-D84629D8C81D}" dt="2022-03-28T16:20:20.919" v="154" actId="26606"/>
          <ac:cxnSpMkLst>
            <pc:docMk/>
            <pc:sldMk cId="548325154" sldId="259"/>
            <ac:cxnSpMk id="28" creationId="{2D631E40-F51C-4828-B23B-DF903513296E}"/>
          </ac:cxnSpMkLst>
        </pc:cxnChg>
        <pc:cxnChg chg="add del">
          <ac:chgData name="saravanan r" userId="1205d86b9fbdef28" providerId="LiveId" clId="{59CE5E10-5680-4BCD-91D7-D84629D8C81D}" dt="2022-03-28T16:20:26.577" v="162" actId="26606"/>
          <ac:cxnSpMkLst>
            <pc:docMk/>
            <pc:sldMk cId="548325154" sldId="259"/>
            <ac:cxnSpMk id="45" creationId="{D4BDCD00-BA97-40D8-93CD-0A9CA931BE17}"/>
          </ac:cxnSpMkLst>
        </pc:cxnChg>
        <pc:cxnChg chg="add del">
          <ac:chgData name="saravanan r" userId="1205d86b9fbdef28" providerId="LiveId" clId="{59CE5E10-5680-4BCD-91D7-D84629D8C81D}" dt="2022-03-28T16:20:26.577" v="162" actId="26606"/>
          <ac:cxnSpMkLst>
            <pc:docMk/>
            <pc:sldMk cId="548325154" sldId="259"/>
            <ac:cxnSpMk id="46" creationId="{2D631E40-F51C-4828-B23B-DF903513296E}"/>
          </ac:cxnSpMkLst>
        </pc:cxnChg>
      </pc:sldChg>
      <pc:sldChg chg="addSp modSp new mod setBg">
        <pc:chgData name="saravanan r" userId="1205d86b9fbdef28" providerId="LiveId" clId="{59CE5E10-5680-4BCD-91D7-D84629D8C81D}" dt="2022-03-28T15:13:11.922" v="112" actId="27614"/>
        <pc:sldMkLst>
          <pc:docMk/>
          <pc:sldMk cId="3672562224" sldId="260"/>
        </pc:sldMkLst>
        <pc:spChg chg="add">
          <ac:chgData name="saravanan r" userId="1205d86b9fbdef28" providerId="LiveId" clId="{59CE5E10-5680-4BCD-91D7-D84629D8C81D}" dt="2022-03-28T15:13:01.217" v="111" actId="26606"/>
          <ac:spMkLst>
            <pc:docMk/>
            <pc:sldMk cId="3672562224" sldId="260"/>
            <ac:spMk id="8" creationId="{2D2B266D-3625-4584-A5C3-7D3F672CFF30}"/>
          </ac:spMkLst>
        </pc:spChg>
        <pc:spChg chg="add">
          <ac:chgData name="saravanan r" userId="1205d86b9fbdef28" providerId="LiveId" clId="{59CE5E10-5680-4BCD-91D7-D84629D8C81D}" dt="2022-03-28T15:13:01.217" v="111" actId="26606"/>
          <ac:spMkLst>
            <pc:docMk/>
            <pc:sldMk cId="3672562224" sldId="260"/>
            <ac:spMk id="10" creationId="{C463B99A-73EE-4FBB-B7C4-F9F9BCC25C65}"/>
          </ac:spMkLst>
        </pc:spChg>
        <pc:spChg chg="add">
          <ac:chgData name="saravanan r" userId="1205d86b9fbdef28" providerId="LiveId" clId="{59CE5E10-5680-4BCD-91D7-D84629D8C81D}" dt="2022-03-28T15:13:01.217" v="111" actId="26606"/>
          <ac:spMkLst>
            <pc:docMk/>
            <pc:sldMk cId="3672562224" sldId="260"/>
            <ac:spMk id="12" creationId="{A5D2A5D1-BA0D-47D3-B051-DA7743C46E28}"/>
          </ac:spMkLst>
        </pc:spChg>
        <pc:picChg chg="add mod">
          <ac:chgData name="saravanan r" userId="1205d86b9fbdef28" providerId="LiveId" clId="{59CE5E10-5680-4BCD-91D7-D84629D8C81D}" dt="2022-03-28T15:13:11.922" v="112" actId="27614"/>
          <ac:picMkLst>
            <pc:docMk/>
            <pc:sldMk cId="3672562224" sldId="260"/>
            <ac:picMk id="3" creationId="{1C9D1C9E-F3C6-43E6-98B3-9211F1654A32}"/>
          </ac:picMkLst>
        </pc:picChg>
      </pc:sldChg>
      <pc:sldChg chg="addSp modSp new mod ord setBg">
        <pc:chgData name="saravanan r" userId="1205d86b9fbdef28" providerId="LiveId" clId="{59CE5E10-5680-4BCD-91D7-D84629D8C81D}" dt="2022-03-28T15:27:15.179" v="126"/>
        <pc:sldMkLst>
          <pc:docMk/>
          <pc:sldMk cId="1318646560" sldId="261"/>
        </pc:sldMkLst>
        <pc:spChg chg="add">
          <ac:chgData name="saravanan r" userId="1205d86b9fbdef28" providerId="LiveId" clId="{59CE5E10-5680-4BCD-91D7-D84629D8C81D}" dt="2022-03-28T15:16:37.178" v="115" actId="26606"/>
          <ac:spMkLst>
            <pc:docMk/>
            <pc:sldMk cId="1318646560" sldId="261"/>
            <ac:spMk id="8" creationId="{2D2B266D-3625-4584-A5C3-7D3F672CFF30}"/>
          </ac:spMkLst>
        </pc:spChg>
        <pc:spChg chg="add">
          <ac:chgData name="saravanan r" userId="1205d86b9fbdef28" providerId="LiveId" clId="{59CE5E10-5680-4BCD-91D7-D84629D8C81D}" dt="2022-03-28T15:16:37.178" v="115" actId="26606"/>
          <ac:spMkLst>
            <pc:docMk/>
            <pc:sldMk cId="1318646560" sldId="261"/>
            <ac:spMk id="10" creationId="{C463B99A-73EE-4FBB-B7C4-F9F9BCC25C65}"/>
          </ac:spMkLst>
        </pc:spChg>
        <pc:spChg chg="add">
          <ac:chgData name="saravanan r" userId="1205d86b9fbdef28" providerId="LiveId" clId="{59CE5E10-5680-4BCD-91D7-D84629D8C81D}" dt="2022-03-28T15:16:37.178" v="115" actId="26606"/>
          <ac:spMkLst>
            <pc:docMk/>
            <pc:sldMk cId="1318646560" sldId="261"/>
            <ac:spMk id="12" creationId="{A5D2A5D1-BA0D-47D3-B051-DA7743C46E28}"/>
          </ac:spMkLst>
        </pc:spChg>
        <pc:picChg chg="add mod">
          <ac:chgData name="saravanan r" userId="1205d86b9fbdef28" providerId="LiveId" clId="{59CE5E10-5680-4BCD-91D7-D84629D8C81D}" dt="2022-03-28T15:16:37.178" v="115" actId="26606"/>
          <ac:picMkLst>
            <pc:docMk/>
            <pc:sldMk cId="1318646560" sldId="261"/>
            <ac:picMk id="3" creationId="{1E04C8C3-0862-4A04-B2E4-736EF098D136}"/>
          </ac:picMkLst>
        </pc:picChg>
      </pc:sldChg>
      <pc:sldChg chg="addSp modSp new mod setBg">
        <pc:chgData name="saravanan r" userId="1205d86b9fbdef28" providerId="LiveId" clId="{59CE5E10-5680-4BCD-91D7-D84629D8C81D}" dt="2022-03-28T15:19:13.204" v="119" actId="27614"/>
        <pc:sldMkLst>
          <pc:docMk/>
          <pc:sldMk cId="1621417638" sldId="262"/>
        </pc:sldMkLst>
        <pc:spChg chg="add">
          <ac:chgData name="saravanan r" userId="1205d86b9fbdef28" providerId="LiveId" clId="{59CE5E10-5680-4BCD-91D7-D84629D8C81D}" dt="2022-03-28T15:19:08.009" v="118" actId="26606"/>
          <ac:spMkLst>
            <pc:docMk/>
            <pc:sldMk cId="1621417638" sldId="262"/>
            <ac:spMk id="8" creationId="{2D2B266D-3625-4584-A5C3-7D3F672CFF30}"/>
          </ac:spMkLst>
        </pc:spChg>
        <pc:spChg chg="add">
          <ac:chgData name="saravanan r" userId="1205d86b9fbdef28" providerId="LiveId" clId="{59CE5E10-5680-4BCD-91D7-D84629D8C81D}" dt="2022-03-28T15:19:08.009" v="118" actId="26606"/>
          <ac:spMkLst>
            <pc:docMk/>
            <pc:sldMk cId="1621417638" sldId="262"/>
            <ac:spMk id="10" creationId="{C463B99A-73EE-4FBB-B7C4-F9F9BCC25C65}"/>
          </ac:spMkLst>
        </pc:spChg>
        <pc:spChg chg="add">
          <ac:chgData name="saravanan r" userId="1205d86b9fbdef28" providerId="LiveId" clId="{59CE5E10-5680-4BCD-91D7-D84629D8C81D}" dt="2022-03-28T15:19:08.009" v="118" actId="26606"/>
          <ac:spMkLst>
            <pc:docMk/>
            <pc:sldMk cId="1621417638" sldId="262"/>
            <ac:spMk id="12" creationId="{A5D2A5D1-BA0D-47D3-B051-DA7743C46E28}"/>
          </ac:spMkLst>
        </pc:spChg>
        <pc:picChg chg="add mod">
          <ac:chgData name="saravanan r" userId="1205d86b9fbdef28" providerId="LiveId" clId="{59CE5E10-5680-4BCD-91D7-D84629D8C81D}" dt="2022-03-28T15:19:13.204" v="119" actId="27614"/>
          <ac:picMkLst>
            <pc:docMk/>
            <pc:sldMk cId="1621417638" sldId="262"/>
            <ac:picMk id="3" creationId="{16DFD258-09C8-4F0C-A07F-31110EA05336}"/>
          </ac:picMkLst>
        </pc:picChg>
      </pc:sldChg>
      <pc:sldChg chg="addSp modSp new mod setBg">
        <pc:chgData name="saravanan r" userId="1205d86b9fbdef28" providerId="LiveId" clId="{59CE5E10-5680-4BCD-91D7-D84629D8C81D}" dt="2022-03-28T15:24:51.867" v="124" actId="962"/>
        <pc:sldMkLst>
          <pc:docMk/>
          <pc:sldMk cId="3999665225" sldId="263"/>
        </pc:sldMkLst>
        <pc:spChg chg="add">
          <ac:chgData name="saravanan r" userId="1205d86b9fbdef28" providerId="LiveId" clId="{59CE5E10-5680-4BCD-91D7-D84629D8C81D}" dt="2022-03-28T15:24:48.388" v="122" actId="26606"/>
          <ac:spMkLst>
            <pc:docMk/>
            <pc:sldMk cId="3999665225" sldId="263"/>
            <ac:spMk id="8" creationId="{42A4FC2C-047E-45A5-965D-8E1E3BF09BC6}"/>
          </ac:spMkLst>
        </pc:spChg>
        <pc:picChg chg="add mod">
          <ac:chgData name="saravanan r" userId="1205d86b9fbdef28" providerId="LiveId" clId="{59CE5E10-5680-4BCD-91D7-D84629D8C81D}" dt="2022-03-28T15:24:51.867" v="124" actId="962"/>
          <ac:picMkLst>
            <pc:docMk/>
            <pc:sldMk cId="3999665225" sldId="263"/>
            <ac:picMk id="3" creationId="{260E0CA5-8581-4E76-B25E-69A7DF1E140E}"/>
          </ac:picMkLst>
        </pc:picChg>
      </pc:sldChg>
      <pc:sldChg chg="addSp delSp modSp new del mod setBg">
        <pc:chgData name="saravanan r" userId="1205d86b9fbdef28" providerId="LiveId" clId="{59CE5E10-5680-4BCD-91D7-D84629D8C81D}" dt="2022-03-28T16:22:26.377" v="168" actId="47"/>
        <pc:sldMkLst>
          <pc:docMk/>
          <pc:sldMk cId="832279977" sldId="264"/>
        </pc:sldMkLst>
        <pc:spChg chg="add del">
          <ac:chgData name="saravanan r" userId="1205d86b9fbdef28" providerId="LiveId" clId="{59CE5E10-5680-4BCD-91D7-D84629D8C81D}" dt="2022-03-28T16:12:18.891" v="135" actId="26606"/>
          <ac:spMkLst>
            <pc:docMk/>
            <pc:sldMk cId="832279977" sldId="264"/>
            <ac:spMk id="5" creationId="{42A4FC2C-047E-45A5-965D-8E1E3BF09BC6}"/>
          </ac:spMkLst>
        </pc:spChg>
        <pc:spChg chg="add del">
          <ac:chgData name="saravanan r" userId="1205d86b9fbdef28" providerId="LiveId" clId="{59CE5E10-5680-4BCD-91D7-D84629D8C81D}" dt="2022-03-28T16:12:20.032" v="137" actId="26606"/>
          <ac:spMkLst>
            <pc:docMk/>
            <pc:sldMk cId="832279977" sldId="264"/>
            <ac:spMk id="7" creationId="{F3060C83-F051-4F0E-ABAD-AA0DFC48B218}"/>
          </ac:spMkLst>
        </pc:spChg>
        <pc:spChg chg="add del">
          <ac:chgData name="saravanan r" userId="1205d86b9fbdef28" providerId="LiveId" clId="{59CE5E10-5680-4BCD-91D7-D84629D8C81D}" dt="2022-03-28T16:12:16.622" v="131" actId="26606"/>
          <ac:spMkLst>
            <pc:docMk/>
            <pc:sldMk cId="832279977" sldId="264"/>
            <ac:spMk id="8" creationId="{F3060C83-F051-4F0E-ABAD-AA0DFC48B218}"/>
          </ac:spMkLst>
        </pc:spChg>
        <pc:spChg chg="add del">
          <ac:chgData name="saravanan r" userId="1205d86b9fbdef28" providerId="LiveId" clId="{59CE5E10-5680-4BCD-91D7-D84629D8C81D}" dt="2022-03-28T16:12:20.032" v="137" actId="26606"/>
          <ac:spMkLst>
            <pc:docMk/>
            <pc:sldMk cId="832279977" sldId="264"/>
            <ac:spMk id="9" creationId="{83C98ABE-055B-441F-B07E-44F97F083C39}"/>
          </ac:spMkLst>
        </pc:spChg>
        <pc:spChg chg="add del">
          <ac:chgData name="saravanan r" userId="1205d86b9fbdef28" providerId="LiveId" clId="{59CE5E10-5680-4BCD-91D7-D84629D8C81D}" dt="2022-03-28T16:12:16.622" v="131" actId="26606"/>
          <ac:spMkLst>
            <pc:docMk/>
            <pc:sldMk cId="832279977" sldId="264"/>
            <ac:spMk id="10" creationId="{83C98ABE-055B-441F-B07E-44F97F083C39}"/>
          </ac:spMkLst>
        </pc:spChg>
        <pc:spChg chg="add del">
          <ac:chgData name="saravanan r" userId="1205d86b9fbdef28" providerId="LiveId" clId="{59CE5E10-5680-4BCD-91D7-D84629D8C81D}" dt="2022-03-28T16:12:20.032" v="137" actId="26606"/>
          <ac:spMkLst>
            <pc:docMk/>
            <pc:sldMk cId="832279977" sldId="264"/>
            <ac:spMk id="11" creationId="{29FDB030-9B49-4CED-8CCD-4D99382388AC}"/>
          </ac:spMkLst>
        </pc:spChg>
        <pc:spChg chg="add del">
          <ac:chgData name="saravanan r" userId="1205d86b9fbdef28" providerId="LiveId" clId="{59CE5E10-5680-4BCD-91D7-D84629D8C81D}" dt="2022-03-28T16:12:16.622" v="131" actId="26606"/>
          <ac:spMkLst>
            <pc:docMk/>
            <pc:sldMk cId="832279977" sldId="264"/>
            <ac:spMk id="12" creationId="{29FDB030-9B49-4CED-8CCD-4D99382388AC}"/>
          </ac:spMkLst>
        </pc:spChg>
        <pc:spChg chg="add del">
          <ac:chgData name="saravanan r" userId="1205d86b9fbdef28" providerId="LiveId" clId="{59CE5E10-5680-4BCD-91D7-D84629D8C81D}" dt="2022-03-28T16:12:20.032" v="137" actId="26606"/>
          <ac:spMkLst>
            <pc:docMk/>
            <pc:sldMk cId="832279977" sldId="264"/>
            <ac:spMk id="13" creationId="{3783CA14-24A1-485C-8B30-D6A5D87987AD}"/>
          </ac:spMkLst>
        </pc:spChg>
        <pc:spChg chg="add del">
          <ac:chgData name="saravanan r" userId="1205d86b9fbdef28" providerId="LiveId" clId="{59CE5E10-5680-4BCD-91D7-D84629D8C81D}" dt="2022-03-28T16:12:16.622" v="131" actId="26606"/>
          <ac:spMkLst>
            <pc:docMk/>
            <pc:sldMk cId="832279977" sldId="264"/>
            <ac:spMk id="14" creationId="{3783CA14-24A1-485C-8B30-D6A5D87987AD}"/>
          </ac:spMkLst>
        </pc:spChg>
        <pc:spChg chg="add del">
          <ac:chgData name="saravanan r" userId="1205d86b9fbdef28" providerId="LiveId" clId="{59CE5E10-5680-4BCD-91D7-D84629D8C81D}" dt="2022-03-28T16:12:20.032" v="137" actId="26606"/>
          <ac:spMkLst>
            <pc:docMk/>
            <pc:sldMk cId="832279977" sldId="264"/>
            <ac:spMk id="15" creationId="{9A97C86A-04D6-40F7-AE84-31AB43E6A846}"/>
          </ac:spMkLst>
        </pc:spChg>
        <pc:spChg chg="add del">
          <ac:chgData name="saravanan r" userId="1205d86b9fbdef28" providerId="LiveId" clId="{59CE5E10-5680-4BCD-91D7-D84629D8C81D}" dt="2022-03-28T16:12:16.622" v="131" actId="26606"/>
          <ac:spMkLst>
            <pc:docMk/>
            <pc:sldMk cId="832279977" sldId="264"/>
            <ac:spMk id="16" creationId="{9A97C86A-04D6-40F7-AE84-31AB43E6A846}"/>
          </ac:spMkLst>
        </pc:spChg>
        <pc:spChg chg="add del">
          <ac:chgData name="saravanan r" userId="1205d86b9fbdef28" providerId="LiveId" clId="{59CE5E10-5680-4BCD-91D7-D84629D8C81D}" dt="2022-03-28T16:12:20.032" v="137" actId="26606"/>
          <ac:spMkLst>
            <pc:docMk/>
            <pc:sldMk cId="832279977" sldId="264"/>
            <ac:spMk id="17" creationId="{FF9F2414-84E8-453E-B1F3-389FDE8192D9}"/>
          </ac:spMkLst>
        </pc:spChg>
        <pc:spChg chg="add del">
          <ac:chgData name="saravanan r" userId="1205d86b9fbdef28" providerId="LiveId" clId="{59CE5E10-5680-4BCD-91D7-D84629D8C81D}" dt="2022-03-28T16:12:16.622" v="131" actId="26606"/>
          <ac:spMkLst>
            <pc:docMk/>
            <pc:sldMk cId="832279977" sldId="264"/>
            <ac:spMk id="18" creationId="{FF9F2414-84E8-453E-B1F3-389FDE8192D9}"/>
          </ac:spMkLst>
        </pc:spChg>
        <pc:spChg chg="add del">
          <ac:chgData name="saravanan r" userId="1205d86b9fbdef28" providerId="LiveId" clId="{59CE5E10-5680-4BCD-91D7-D84629D8C81D}" dt="2022-03-28T16:12:20.032" v="137" actId="26606"/>
          <ac:spMkLst>
            <pc:docMk/>
            <pc:sldMk cId="832279977" sldId="264"/>
            <ac:spMk id="19" creationId="{3ECA69A1-7536-43AC-85EF-C7106179F5ED}"/>
          </ac:spMkLst>
        </pc:spChg>
        <pc:spChg chg="add del">
          <ac:chgData name="saravanan r" userId="1205d86b9fbdef28" providerId="LiveId" clId="{59CE5E10-5680-4BCD-91D7-D84629D8C81D}" dt="2022-03-28T16:12:16.622" v="131" actId="26606"/>
          <ac:spMkLst>
            <pc:docMk/>
            <pc:sldMk cId="832279977" sldId="264"/>
            <ac:spMk id="20" creationId="{3ECA69A1-7536-43AC-85EF-C7106179F5ED}"/>
          </ac:spMkLst>
        </pc:spChg>
        <pc:picChg chg="add mod ord">
          <ac:chgData name="saravanan r" userId="1205d86b9fbdef28" providerId="LiveId" clId="{59CE5E10-5680-4BCD-91D7-D84629D8C81D}" dt="2022-03-28T16:14:03.276" v="147" actId="14100"/>
          <ac:picMkLst>
            <pc:docMk/>
            <pc:sldMk cId="832279977" sldId="264"/>
            <ac:picMk id="3" creationId="{A7E570D7-3CE1-4582-9B5D-EC3C55AE1574}"/>
          </ac:picMkLst>
        </pc:picChg>
        <pc:picChg chg="add del mod">
          <ac:chgData name="saravanan r" userId="1205d86b9fbdef28" providerId="LiveId" clId="{59CE5E10-5680-4BCD-91D7-D84629D8C81D}" dt="2022-03-28T16:19:52.775" v="148" actId="21"/>
          <ac:picMkLst>
            <pc:docMk/>
            <pc:sldMk cId="832279977" sldId="264"/>
            <ac:picMk id="6" creationId="{1EAF5AE1-5887-467D-B3D9-9FA6B26EBBAB}"/>
          </ac:picMkLst>
        </pc:picChg>
        <pc:picChg chg="add mod">
          <ac:chgData name="saravanan r" userId="1205d86b9fbdef28" providerId="LiveId" clId="{59CE5E10-5680-4BCD-91D7-D84629D8C81D}" dt="2022-03-28T16:13:42.826" v="142" actId="26606"/>
          <ac:picMkLst>
            <pc:docMk/>
            <pc:sldMk cId="832279977" sldId="264"/>
            <ac:picMk id="22" creationId="{C55979F9-466F-4C94-9796-3531A8D4CC3D}"/>
          </ac:picMkLst>
        </pc:picChg>
        <pc:cxnChg chg="add">
          <ac:chgData name="saravanan r" userId="1205d86b9fbdef28" providerId="LiveId" clId="{59CE5E10-5680-4BCD-91D7-D84629D8C81D}" dt="2022-03-28T16:13:42.826" v="142" actId="26606"/>
          <ac:cxnSpMkLst>
            <pc:docMk/>
            <pc:sldMk cId="832279977" sldId="264"/>
            <ac:cxnSpMk id="27" creationId="{D4BDCD00-BA97-40D8-93CD-0A9CA931BE17}"/>
          </ac:cxnSpMkLst>
        </pc:cxnChg>
        <pc:cxnChg chg="add">
          <ac:chgData name="saravanan r" userId="1205d86b9fbdef28" providerId="LiveId" clId="{59CE5E10-5680-4BCD-91D7-D84629D8C81D}" dt="2022-03-28T16:13:42.826" v="142" actId="26606"/>
          <ac:cxnSpMkLst>
            <pc:docMk/>
            <pc:sldMk cId="832279977" sldId="264"/>
            <ac:cxnSpMk id="29" creationId="{2D631E40-F51C-4828-B23B-DF903513296E}"/>
          </ac:cxnSpMkLst>
        </pc:cxnChg>
      </pc:sldChg>
      <pc:sldChg chg="addSp delSp modSp new mod setBg">
        <pc:chgData name="saravanan r" userId="1205d86b9fbdef28" providerId="LiveId" clId="{59CE5E10-5680-4BCD-91D7-D84629D8C81D}" dt="2022-03-30T06:39:21.761" v="179" actId="14100"/>
        <pc:sldMkLst>
          <pc:docMk/>
          <pc:sldMk cId="1937616583" sldId="267"/>
        </pc:sldMkLst>
        <pc:spChg chg="add del">
          <ac:chgData name="saravanan r" userId="1205d86b9fbdef28" providerId="LiveId" clId="{59CE5E10-5680-4BCD-91D7-D84629D8C81D}" dt="2022-03-30T06:38:59.148" v="175" actId="26606"/>
          <ac:spMkLst>
            <pc:docMk/>
            <pc:sldMk cId="1937616583" sldId="267"/>
            <ac:spMk id="10" creationId="{69D184B2-2226-4E31-BCCB-444330767440}"/>
          </ac:spMkLst>
        </pc:spChg>
        <pc:spChg chg="add del">
          <ac:chgData name="saravanan r" userId="1205d86b9fbdef28" providerId="LiveId" clId="{59CE5E10-5680-4BCD-91D7-D84629D8C81D}" dt="2022-03-30T06:38:59.148" v="175" actId="26606"/>
          <ac:spMkLst>
            <pc:docMk/>
            <pc:sldMk cId="1937616583" sldId="267"/>
            <ac:spMk id="12" creationId="{1AC4D4E3-486A-464A-8EC8-D44881097267}"/>
          </ac:spMkLst>
        </pc:spChg>
        <pc:spChg chg="add del">
          <ac:chgData name="saravanan r" userId="1205d86b9fbdef28" providerId="LiveId" clId="{59CE5E10-5680-4BCD-91D7-D84629D8C81D}" dt="2022-03-30T06:38:59.148" v="175" actId="26606"/>
          <ac:spMkLst>
            <pc:docMk/>
            <pc:sldMk cId="1937616583" sldId="267"/>
            <ac:spMk id="14" creationId="{864DE13E-58EB-4475-B79C-0D4FC651239B}"/>
          </ac:spMkLst>
        </pc:spChg>
        <pc:picChg chg="add mod ord">
          <ac:chgData name="saravanan r" userId="1205d86b9fbdef28" providerId="LiveId" clId="{59CE5E10-5680-4BCD-91D7-D84629D8C81D}" dt="2022-03-30T06:39:21.761" v="179" actId="14100"/>
          <ac:picMkLst>
            <pc:docMk/>
            <pc:sldMk cId="1937616583" sldId="267"/>
            <ac:picMk id="3" creationId="{1C42ED81-B2AF-4D43-A675-FAC94E4B088F}"/>
          </ac:picMkLst>
        </pc:picChg>
        <pc:picChg chg="add mod">
          <ac:chgData name="saravanan r" userId="1205d86b9fbdef28" providerId="LiveId" clId="{59CE5E10-5680-4BCD-91D7-D84629D8C81D}" dt="2022-03-30T06:39:07.971" v="177" actId="14100"/>
          <ac:picMkLst>
            <pc:docMk/>
            <pc:sldMk cId="1937616583" sldId="267"/>
            <ac:picMk id="5" creationId="{80116C5E-33B4-4134-B6F8-9DB98EB2B41A}"/>
          </ac:picMkLst>
        </pc:picChg>
        <pc:cxnChg chg="add del">
          <ac:chgData name="saravanan r" userId="1205d86b9fbdef28" providerId="LiveId" clId="{59CE5E10-5680-4BCD-91D7-D84629D8C81D}" dt="2022-03-30T06:38:59.148" v="175" actId="26606"/>
          <ac:cxnSpMkLst>
            <pc:docMk/>
            <pc:sldMk cId="1937616583" sldId="267"/>
            <ac:cxnSpMk id="16" creationId="{02E9B2EE-76CA-47F3-9977-3F2FCB7FD252}"/>
          </ac:cxnSpMkLst>
        </pc:cxnChg>
        <pc:cxnChg chg="add">
          <ac:chgData name="saravanan r" userId="1205d86b9fbdef28" providerId="LiveId" clId="{59CE5E10-5680-4BCD-91D7-D84629D8C81D}" dt="2022-03-30T06:38:59.151" v="176" actId="26606"/>
          <ac:cxnSpMkLst>
            <pc:docMk/>
            <pc:sldMk cId="1937616583" sldId="267"/>
            <ac:cxnSpMk id="18" creationId="{4D56677B-C0B7-4DAC-ACAD-8054FF1B599A}"/>
          </ac:cxnSpMkLst>
        </pc:cxnChg>
      </pc:sldChg>
      <pc:sldChg chg="addSp modSp new mod setBg">
        <pc:chgData name="saravanan r" userId="1205d86b9fbdef28" providerId="LiveId" clId="{59CE5E10-5680-4BCD-91D7-D84629D8C81D}" dt="2022-03-30T06:39:52.259" v="185" actId="27614"/>
        <pc:sldMkLst>
          <pc:docMk/>
          <pc:sldMk cId="1850599389" sldId="268"/>
        </pc:sldMkLst>
        <pc:spChg chg="add">
          <ac:chgData name="saravanan r" userId="1205d86b9fbdef28" providerId="LiveId" clId="{59CE5E10-5680-4BCD-91D7-D84629D8C81D}" dt="2022-03-30T06:39:48.715" v="184" actId="26606"/>
          <ac:spMkLst>
            <pc:docMk/>
            <pc:sldMk cId="1850599389" sldId="268"/>
            <ac:spMk id="8" creationId="{2D2B266D-3625-4584-A5C3-7D3F672CFF30}"/>
          </ac:spMkLst>
        </pc:spChg>
        <pc:spChg chg="add">
          <ac:chgData name="saravanan r" userId="1205d86b9fbdef28" providerId="LiveId" clId="{59CE5E10-5680-4BCD-91D7-D84629D8C81D}" dt="2022-03-30T06:39:48.715" v="184" actId="26606"/>
          <ac:spMkLst>
            <pc:docMk/>
            <pc:sldMk cId="1850599389" sldId="268"/>
            <ac:spMk id="10" creationId="{C463B99A-73EE-4FBB-B7C4-F9F9BCC25C65}"/>
          </ac:spMkLst>
        </pc:spChg>
        <pc:spChg chg="add">
          <ac:chgData name="saravanan r" userId="1205d86b9fbdef28" providerId="LiveId" clId="{59CE5E10-5680-4BCD-91D7-D84629D8C81D}" dt="2022-03-30T06:39:48.715" v="184" actId="26606"/>
          <ac:spMkLst>
            <pc:docMk/>
            <pc:sldMk cId="1850599389" sldId="268"/>
            <ac:spMk id="12" creationId="{A5D2A5D1-BA0D-47D3-B051-DA7743C46E28}"/>
          </ac:spMkLst>
        </pc:spChg>
        <pc:picChg chg="add mod">
          <ac:chgData name="saravanan r" userId="1205d86b9fbdef28" providerId="LiveId" clId="{59CE5E10-5680-4BCD-91D7-D84629D8C81D}" dt="2022-03-30T06:39:52.259" v="185" actId="27614"/>
          <ac:picMkLst>
            <pc:docMk/>
            <pc:sldMk cId="1850599389" sldId="268"/>
            <ac:picMk id="3" creationId="{0775C7FC-22C3-4A51-A765-B64666DD10A2}"/>
          </ac:picMkLst>
        </pc:picChg>
      </pc:sldChg>
      <pc:sldChg chg="addSp modSp new mod setBg">
        <pc:chgData name="saravanan r" userId="1205d86b9fbdef28" providerId="LiveId" clId="{59CE5E10-5680-4BCD-91D7-D84629D8C81D}" dt="2022-03-30T06:40:19.513" v="190" actId="14100"/>
        <pc:sldMkLst>
          <pc:docMk/>
          <pc:sldMk cId="1416769675" sldId="269"/>
        </pc:sldMkLst>
        <pc:spChg chg="add">
          <ac:chgData name="saravanan r" userId="1205d86b9fbdef28" providerId="LiveId" clId="{59CE5E10-5680-4BCD-91D7-D84629D8C81D}" dt="2022-03-30T06:40:13.691" v="189" actId="26606"/>
          <ac:spMkLst>
            <pc:docMk/>
            <pc:sldMk cId="1416769675" sldId="269"/>
            <ac:spMk id="8" creationId="{2D2B266D-3625-4584-A5C3-7D3F672CFF30}"/>
          </ac:spMkLst>
        </pc:spChg>
        <pc:spChg chg="add">
          <ac:chgData name="saravanan r" userId="1205d86b9fbdef28" providerId="LiveId" clId="{59CE5E10-5680-4BCD-91D7-D84629D8C81D}" dt="2022-03-30T06:40:13.691" v="189" actId="26606"/>
          <ac:spMkLst>
            <pc:docMk/>
            <pc:sldMk cId="1416769675" sldId="269"/>
            <ac:spMk id="10" creationId="{C463B99A-73EE-4FBB-B7C4-F9F9BCC25C65}"/>
          </ac:spMkLst>
        </pc:spChg>
        <pc:spChg chg="add">
          <ac:chgData name="saravanan r" userId="1205d86b9fbdef28" providerId="LiveId" clId="{59CE5E10-5680-4BCD-91D7-D84629D8C81D}" dt="2022-03-30T06:40:13.691" v="189" actId="26606"/>
          <ac:spMkLst>
            <pc:docMk/>
            <pc:sldMk cId="1416769675" sldId="269"/>
            <ac:spMk id="12" creationId="{A5D2A5D1-BA0D-47D3-B051-DA7743C46E28}"/>
          </ac:spMkLst>
        </pc:spChg>
        <pc:picChg chg="add mod">
          <ac:chgData name="saravanan r" userId="1205d86b9fbdef28" providerId="LiveId" clId="{59CE5E10-5680-4BCD-91D7-D84629D8C81D}" dt="2022-03-30T06:40:19.513" v="190" actId="14100"/>
          <ac:picMkLst>
            <pc:docMk/>
            <pc:sldMk cId="1416769675" sldId="269"/>
            <ac:picMk id="3" creationId="{B488CC45-6B16-4B51-B862-3AB0BACBCFC4}"/>
          </ac:picMkLst>
        </pc:picChg>
      </pc:sldChg>
      <pc:sldChg chg="addSp modSp new mod setBg">
        <pc:chgData name="saravanan r" userId="1205d86b9fbdef28" providerId="LiveId" clId="{59CE5E10-5680-4BCD-91D7-D84629D8C81D}" dt="2022-03-30T06:40:35.051" v="193" actId="26606"/>
        <pc:sldMkLst>
          <pc:docMk/>
          <pc:sldMk cId="529836400" sldId="270"/>
        </pc:sldMkLst>
        <pc:spChg chg="add">
          <ac:chgData name="saravanan r" userId="1205d86b9fbdef28" providerId="LiveId" clId="{59CE5E10-5680-4BCD-91D7-D84629D8C81D}" dt="2022-03-30T06:40:35.051" v="193" actId="26606"/>
          <ac:spMkLst>
            <pc:docMk/>
            <pc:sldMk cId="529836400" sldId="270"/>
            <ac:spMk id="8" creationId="{2D2B266D-3625-4584-A5C3-7D3F672CFF30}"/>
          </ac:spMkLst>
        </pc:spChg>
        <pc:spChg chg="add">
          <ac:chgData name="saravanan r" userId="1205d86b9fbdef28" providerId="LiveId" clId="{59CE5E10-5680-4BCD-91D7-D84629D8C81D}" dt="2022-03-30T06:40:35.051" v="193" actId="26606"/>
          <ac:spMkLst>
            <pc:docMk/>
            <pc:sldMk cId="529836400" sldId="270"/>
            <ac:spMk id="10" creationId="{C463B99A-73EE-4FBB-B7C4-F9F9BCC25C65}"/>
          </ac:spMkLst>
        </pc:spChg>
        <pc:spChg chg="add">
          <ac:chgData name="saravanan r" userId="1205d86b9fbdef28" providerId="LiveId" clId="{59CE5E10-5680-4BCD-91D7-D84629D8C81D}" dt="2022-03-30T06:40:35.051" v="193" actId="26606"/>
          <ac:spMkLst>
            <pc:docMk/>
            <pc:sldMk cId="529836400" sldId="270"/>
            <ac:spMk id="12" creationId="{A5D2A5D1-BA0D-47D3-B051-DA7743C46E28}"/>
          </ac:spMkLst>
        </pc:spChg>
        <pc:picChg chg="add mod">
          <ac:chgData name="saravanan r" userId="1205d86b9fbdef28" providerId="LiveId" clId="{59CE5E10-5680-4BCD-91D7-D84629D8C81D}" dt="2022-03-30T06:40:35.051" v="193" actId="26606"/>
          <ac:picMkLst>
            <pc:docMk/>
            <pc:sldMk cId="529836400" sldId="270"/>
            <ac:picMk id="3" creationId="{6EB735DA-EDF1-460E-92C7-2A3BFF2B5CC8}"/>
          </ac:picMkLst>
        </pc:picChg>
      </pc:sldChg>
      <pc:sldChg chg="addSp modSp new mod">
        <pc:chgData name="saravanan r" userId="1205d86b9fbdef28" providerId="LiveId" clId="{59CE5E10-5680-4BCD-91D7-D84629D8C81D}" dt="2022-03-30T06:41:15.001" v="198" actId="1076"/>
        <pc:sldMkLst>
          <pc:docMk/>
          <pc:sldMk cId="1936181305" sldId="271"/>
        </pc:sldMkLst>
        <pc:picChg chg="add mod">
          <ac:chgData name="saravanan r" userId="1205d86b9fbdef28" providerId="LiveId" clId="{59CE5E10-5680-4BCD-91D7-D84629D8C81D}" dt="2022-03-30T06:41:01.249" v="196" actId="1076"/>
          <ac:picMkLst>
            <pc:docMk/>
            <pc:sldMk cId="1936181305" sldId="271"/>
            <ac:picMk id="3" creationId="{2385E433-20FD-401C-9887-29FAC61EE781}"/>
          </ac:picMkLst>
        </pc:picChg>
        <pc:picChg chg="add mod">
          <ac:chgData name="saravanan r" userId="1205d86b9fbdef28" providerId="LiveId" clId="{59CE5E10-5680-4BCD-91D7-D84629D8C81D}" dt="2022-03-30T06:41:15.001" v="198" actId="1076"/>
          <ac:picMkLst>
            <pc:docMk/>
            <pc:sldMk cId="1936181305" sldId="271"/>
            <ac:picMk id="5" creationId="{E76D358B-FF8B-431D-852B-695B1A015A9F}"/>
          </ac:picMkLst>
        </pc:picChg>
      </pc:sldChg>
      <pc:sldChg chg="addSp modSp new mod setBg">
        <pc:chgData name="saravanan r" userId="1205d86b9fbdef28" providerId="LiveId" clId="{59CE5E10-5680-4BCD-91D7-D84629D8C81D}" dt="2022-03-30T06:41:33.161" v="202" actId="14100"/>
        <pc:sldMkLst>
          <pc:docMk/>
          <pc:sldMk cId="3239203154" sldId="272"/>
        </pc:sldMkLst>
        <pc:spChg chg="add">
          <ac:chgData name="saravanan r" userId="1205d86b9fbdef28" providerId="LiveId" clId="{59CE5E10-5680-4BCD-91D7-D84629D8C81D}" dt="2022-03-30T06:41:27.212" v="201" actId="26606"/>
          <ac:spMkLst>
            <pc:docMk/>
            <pc:sldMk cId="3239203154" sldId="272"/>
            <ac:spMk id="8" creationId="{2D2B266D-3625-4584-A5C3-7D3F672CFF30}"/>
          </ac:spMkLst>
        </pc:spChg>
        <pc:spChg chg="add">
          <ac:chgData name="saravanan r" userId="1205d86b9fbdef28" providerId="LiveId" clId="{59CE5E10-5680-4BCD-91D7-D84629D8C81D}" dt="2022-03-30T06:41:27.212" v="201" actId="26606"/>
          <ac:spMkLst>
            <pc:docMk/>
            <pc:sldMk cId="3239203154" sldId="272"/>
            <ac:spMk id="10" creationId="{C463B99A-73EE-4FBB-B7C4-F9F9BCC25C65}"/>
          </ac:spMkLst>
        </pc:spChg>
        <pc:spChg chg="add">
          <ac:chgData name="saravanan r" userId="1205d86b9fbdef28" providerId="LiveId" clId="{59CE5E10-5680-4BCD-91D7-D84629D8C81D}" dt="2022-03-30T06:41:27.212" v="201" actId="26606"/>
          <ac:spMkLst>
            <pc:docMk/>
            <pc:sldMk cId="3239203154" sldId="272"/>
            <ac:spMk id="12" creationId="{A5D2A5D1-BA0D-47D3-B051-DA7743C46E28}"/>
          </ac:spMkLst>
        </pc:spChg>
        <pc:picChg chg="add mod">
          <ac:chgData name="saravanan r" userId="1205d86b9fbdef28" providerId="LiveId" clId="{59CE5E10-5680-4BCD-91D7-D84629D8C81D}" dt="2022-03-30T06:41:33.161" v="202" actId="14100"/>
          <ac:picMkLst>
            <pc:docMk/>
            <pc:sldMk cId="3239203154" sldId="272"/>
            <ac:picMk id="3" creationId="{6EA6DADB-0D8D-4717-8CE3-B2EF636762DF}"/>
          </ac:picMkLst>
        </pc:picChg>
      </pc:sldChg>
      <pc:sldChg chg="addSp modSp new mod setBg">
        <pc:chgData name="saravanan r" userId="1205d86b9fbdef28" providerId="LiveId" clId="{59CE5E10-5680-4BCD-91D7-D84629D8C81D}" dt="2022-03-30T06:41:53.485" v="205" actId="26606"/>
        <pc:sldMkLst>
          <pc:docMk/>
          <pc:sldMk cId="1613586883" sldId="273"/>
        </pc:sldMkLst>
        <pc:spChg chg="add">
          <ac:chgData name="saravanan r" userId="1205d86b9fbdef28" providerId="LiveId" clId="{59CE5E10-5680-4BCD-91D7-D84629D8C81D}" dt="2022-03-30T06:41:53.485" v="205" actId="26606"/>
          <ac:spMkLst>
            <pc:docMk/>
            <pc:sldMk cId="1613586883" sldId="273"/>
            <ac:spMk id="8" creationId="{2D2B266D-3625-4584-A5C3-7D3F672CFF30}"/>
          </ac:spMkLst>
        </pc:spChg>
        <pc:spChg chg="add">
          <ac:chgData name="saravanan r" userId="1205d86b9fbdef28" providerId="LiveId" clId="{59CE5E10-5680-4BCD-91D7-D84629D8C81D}" dt="2022-03-30T06:41:53.485" v="205" actId="26606"/>
          <ac:spMkLst>
            <pc:docMk/>
            <pc:sldMk cId="1613586883" sldId="273"/>
            <ac:spMk id="10" creationId="{C463B99A-73EE-4FBB-B7C4-F9F9BCC25C65}"/>
          </ac:spMkLst>
        </pc:spChg>
        <pc:spChg chg="add">
          <ac:chgData name="saravanan r" userId="1205d86b9fbdef28" providerId="LiveId" clId="{59CE5E10-5680-4BCD-91D7-D84629D8C81D}" dt="2022-03-30T06:41:53.485" v="205" actId="26606"/>
          <ac:spMkLst>
            <pc:docMk/>
            <pc:sldMk cId="1613586883" sldId="273"/>
            <ac:spMk id="12" creationId="{A5D2A5D1-BA0D-47D3-B051-DA7743C46E28}"/>
          </ac:spMkLst>
        </pc:spChg>
        <pc:picChg chg="add mod">
          <ac:chgData name="saravanan r" userId="1205d86b9fbdef28" providerId="LiveId" clId="{59CE5E10-5680-4BCD-91D7-D84629D8C81D}" dt="2022-03-30T06:41:53.485" v="205" actId="26606"/>
          <ac:picMkLst>
            <pc:docMk/>
            <pc:sldMk cId="1613586883" sldId="273"/>
            <ac:picMk id="3" creationId="{7AE53676-0DED-48B2-838B-D8317289AA9C}"/>
          </ac:picMkLst>
        </pc:picChg>
      </pc:sldChg>
      <pc:sldChg chg="addSp modSp new mod setBg">
        <pc:chgData name="saravanan r" userId="1205d86b9fbdef28" providerId="LiveId" clId="{59CE5E10-5680-4BCD-91D7-D84629D8C81D}" dt="2022-03-30T06:42:10.739" v="208" actId="26606"/>
        <pc:sldMkLst>
          <pc:docMk/>
          <pc:sldMk cId="3295810856" sldId="274"/>
        </pc:sldMkLst>
        <pc:spChg chg="add">
          <ac:chgData name="saravanan r" userId="1205d86b9fbdef28" providerId="LiveId" clId="{59CE5E10-5680-4BCD-91D7-D84629D8C81D}" dt="2022-03-30T06:42:10.739" v="208" actId="26606"/>
          <ac:spMkLst>
            <pc:docMk/>
            <pc:sldMk cId="3295810856" sldId="274"/>
            <ac:spMk id="8" creationId="{2D2B266D-3625-4584-A5C3-7D3F672CFF30}"/>
          </ac:spMkLst>
        </pc:spChg>
        <pc:spChg chg="add">
          <ac:chgData name="saravanan r" userId="1205d86b9fbdef28" providerId="LiveId" clId="{59CE5E10-5680-4BCD-91D7-D84629D8C81D}" dt="2022-03-30T06:42:10.739" v="208" actId="26606"/>
          <ac:spMkLst>
            <pc:docMk/>
            <pc:sldMk cId="3295810856" sldId="274"/>
            <ac:spMk id="10" creationId="{C463B99A-73EE-4FBB-B7C4-F9F9BCC25C65}"/>
          </ac:spMkLst>
        </pc:spChg>
        <pc:spChg chg="add">
          <ac:chgData name="saravanan r" userId="1205d86b9fbdef28" providerId="LiveId" clId="{59CE5E10-5680-4BCD-91D7-D84629D8C81D}" dt="2022-03-30T06:42:10.739" v="208" actId="26606"/>
          <ac:spMkLst>
            <pc:docMk/>
            <pc:sldMk cId="3295810856" sldId="274"/>
            <ac:spMk id="12" creationId="{A5D2A5D1-BA0D-47D3-B051-DA7743C46E28}"/>
          </ac:spMkLst>
        </pc:spChg>
        <pc:picChg chg="add mod">
          <ac:chgData name="saravanan r" userId="1205d86b9fbdef28" providerId="LiveId" clId="{59CE5E10-5680-4BCD-91D7-D84629D8C81D}" dt="2022-03-30T06:42:10.739" v="208" actId="26606"/>
          <ac:picMkLst>
            <pc:docMk/>
            <pc:sldMk cId="3295810856" sldId="274"/>
            <ac:picMk id="3" creationId="{54FD0103-092C-492D-8CDA-483ABE791458}"/>
          </ac:picMkLst>
        </pc:picChg>
      </pc:sldChg>
      <pc:sldChg chg="addSp modSp new mod setBg">
        <pc:chgData name="saravanan r" userId="1205d86b9fbdef28" providerId="LiveId" clId="{59CE5E10-5680-4BCD-91D7-D84629D8C81D}" dt="2022-03-30T06:42:48.353" v="217" actId="14100"/>
        <pc:sldMkLst>
          <pc:docMk/>
          <pc:sldMk cId="2583587141" sldId="275"/>
        </pc:sldMkLst>
        <pc:picChg chg="add mod">
          <ac:chgData name="saravanan r" userId="1205d86b9fbdef28" providerId="LiveId" clId="{59CE5E10-5680-4BCD-91D7-D84629D8C81D}" dt="2022-03-30T06:42:48.353" v="217" actId="14100"/>
          <ac:picMkLst>
            <pc:docMk/>
            <pc:sldMk cId="2583587141" sldId="275"/>
            <ac:picMk id="3" creationId="{22B3242D-2083-470D-81D0-96FD3DB63E57}"/>
          </ac:picMkLst>
        </pc:picChg>
        <pc:picChg chg="add mod">
          <ac:chgData name="saravanan r" userId="1205d86b9fbdef28" providerId="LiveId" clId="{59CE5E10-5680-4BCD-91D7-D84629D8C81D}" dt="2022-03-30T06:42:42.045" v="214" actId="26606"/>
          <ac:picMkLst>
            <pc:docMk/>
            <pc:sldMk cId="2583587141" sldId="275"/>
            <ac:picMk id="5" creationId="{39BE5476-C35E-4E83-9B9E-2A3B4FEA75BB}"/>
          </ac:picMkLst>
        </pc:picChg>
        <pc:cxnChg chg="add">
          <ac:chgData name="saravanan r" userId="1205d86b9fbdef28" providerId="LiveId" clId="{59CE5E10-5680-4BCD-91D7-D84629D8C81D}" dt="2022-03-30T06:42:42.045" v="214" actId="26606"/>
          <ac:cxnSpMkLst>
            <pc:docMk/>
            <pc:sldMk cId="2583587141" sldId="275"/>
            <ac:cxnSpMk id="10" creationId="{4D56677B-C0B7-4DAC-ACAD-8054FF1B599A}"/>
          </ac:cxnSpMkLst>
        </pc:cxnChg>
      </pc:sldChg>
      <pc:sldChg chg="addSp modSp new mod">
        <pc:chgData name="saravanan r" userId="1205d86b9fbdef28" providerId="LiveId" clId="{59CE5E10-5680-4BCD-91D7-D84629D8C81D}" dt="2022-03-30T06:43:03.457" v="220" actId="1076"/>
        <pc:sldMkLst>
          <pc:docMk/>
          <pc:sldMk cId="3284838758" sldId="276"/>
        </pc:sldMkLst>
        <pc:picChg chg="add mod">
          <ac:chgData name="saravanan r" userId="1205d86b9fbdef28" providerId="LiveId" clId="{59CE5E10-5680-4BCD-91D7-D84629D8C81D}" dt="2022-03-30T06:43:03.457" v="220" actId="1076"/>
          <ac:picMkLst>
            <pc:docMk/>
            <pc:sldMk cId="3284838758" sldId="276"/>
            <ac:picMk id="3" creationId="{BDAFEA8C-5B1B-4358-9042-5A90BDF161E9}"/>
          </ac:picMkLst>
        </pc:picChg>
      </pc:sldChg>
      <pc:sldChg chg="addSp modSp new mod setBg">
        <pc:chgData name="saravanan r" userId="1205d86b9fbdef28" providerId="LiveId" clId="{59CE5E10-5680-4BCD-91D7-D84629D8C81D}" dt="2022-03-30T06:43:23.680" v="225" actId="14100"/>
        <pc:sldMkLst>
          <pc:docMk/>
          <pc:sldMk cId="1710322412" sldId="277"/>
        </pc:sldMkLst>
        <pc:spChg chg="add">
          <ac:chgData name="saravanan r" userId="1205d86b9fbdef28" providerId="LiveId" clId="{59CE5E10-5680-4BCD-91D7-D84629D8C81D}" dt="2022-03-30T06:43:20.963" v="224" actId="26606"/>
          <ac:spMkLst>
            <pc:docMk/>
            <pc:sldMk cId="1710322412" sldId="277"/>
            <ac:spMk id="8" creationId="{2D2B266D-3625-4584-A5C3-7D3F672CFF30}"/>
          </ac:spMkLst>
        </pc:spChg>
        <pc:spChg chg="add">
          <ac:chgData name="saravanan r" userId="1205d86b9fbdef28" providerId="LiveId" clId="{59CE5E10-5680-4BCD-91D7-D84629D8C81D}" dt="2022-03-30T06:43:20.963" v="224" actId="26606"/>
          <ac:spMkLst>
            <pc:docMk/>
            <pc:sldMk cId="1710322412" sldId="277"/>
            <ac:spMk id="10" creationId="{C463B99A-73EE-4FBB-B7C4-F9F9BCC25C65}"/>
          </ac:spMkLst>
        </pc:spChg>
        <pc:spChg chg="add">
          <ac:chgData name="saravanan r" userId="1205d86b9fbdef28" providerId="LiveId" clId="{59CE5E10-5680-4BCD-91D7-D84629D8C81D}" dt="2022-03-30T06:43:20.963" v="224" actId="26606"/>
          <ac:spMkLst>
            <pc:docMk/>
            <pc:sldMk cId="1710322412" sldId="277"/>
            <ac:spMk id="12" creationId="{A5D2A5D1-BA0D-47D3-B051-DA7743C46E28}"/>
          </ac:spMkLst>
        </pc:spChg>
        <pc:picChg chg="add mod">
          <ac:chgData name="saravanan r" userId="1205d86b9fbdef28" providerId="LiveId" clId="{59CE5E10-5680-4BCD-91D7-D84629D8C81D}" dt="2022-03-30T06:43:23.680" v="225" actId="14100"/>
          <ac:picMkLst>
            <pc:docMk/>
            <pc:sldMk cId="1710322412" sldId="277"/>
            <ac:picMk id="3" creationId="{87A2CA37-7D70-43EA-B143-EB6F612B5232}"/>
          </ac:picMkLst>
        </pc:picChg>
      </pc:sldChg>
      <pc:sldChg chg="addSp modSp new mod setBg">
        <pc:chgData name="saravanan r" userId="1205d86b9fbdef28" providerId="LiveId" clId="{59CE5E10-5680-4BCD-91D7-D84629D8C81D}" dt="2022-03-30T06:43:36.841" v="228" actId="26606"/>
        <pc:sldMkLst>
          <pc:docMk/>
          <pc:sldMk cId="33329324" sldId="278"/>
        </pc:sldMkLst>
        <pc:spChg chg="add">
          <ac:chgData name="saravanan r" userId="1205d86b9fbdef28" providerId="LiveId" clId="{59CE5E10-5680-4BCD-91D7-D84629D8C81D}" dt="2022-03-30T06:43:36.841" v="228" actId="26606"/>
          <ac:spMkLst>
            <pc:docMk/>
            <pc:sldMk cId="33329324" sldId="278"/>
            <ac:spMk id="8" creationId="{2D2B266D-3625-4584-A5C3-7D3F672CFF30}"/>
          </ac:spMkLst>
        </pc:spChg>
        <pc:spChg chg="add">
          <ac:chgData name="saravanan r" userId="1205d86b9fbdef28" providerId="LiveId" clId="{59CE5E10-5680-4BCD-91D7-D84629D8C81D}" dt="2022-03-30T06:43:36.841" v="228" actId="26606"/>
          <ac:spMkLst>
            <pc:docMk/>
            <pc:sldMk cId="33329324" sldId="278"/>
            <ac:spMk id="10" creationId="{C463B99A-73EE-4FBB-B7C4-F9F9BCC25C65}"/>
          </ac:spMkLst>
        </pc:spChg>
        <pc:spChg chg="add">
          <ac:chgData name="saravanan r" userId="1205d86b9fbdef28" providerId="LiveId" clId="{59CE5E10-5680-4BCD-91D7-D84629D8C81D}" dt="2022-03-30T06:43:36.841" v="228" actId="26606"/>
          <ac:spMkLst>
            <pc:docMk/>
            <pc:sldMk cId="33329324" sldId="278"/>
            <ac:spMk id="12" creationId="{A5D2A5D1-BA0D-47D3-B051-DA7743C46E28}"/>
          </ac:spMkLst>
        </pc:spChg>
        <pc:picChg chg="add mod">
          <ac:chgData name="saravanan r" userId="1205d86b9fbdef28" providerId="LiveId" clId="{59CE5E10-5680-4BCD-91D7-D84629D8C81D}" dt="2022-03-30T06:43:36.841" v="228" actId="26606"/>
          <ac:picMkLst>
            <pc:docMk/>
            <pc:sldMk cId="33329324" sldId="278"/>
            <ac:picMk id="3" creationId="{0986F9C4-79EA-4E4A-8569-D01A18BCD0C9}"/>
          </ac:picMkLst>
        </pc:picChg>
      </pc:sldChg>
      <pc:sldChg chg="addSp modSp new mod setBg">
        <pc:chgData name="saravanan r" userId="1205d86b9fbdef28" providerId="LiveId" clId="{59CE5E10-5680-4BCD-91D7-D84629D8C81D}" dt="2022-03-30T06:43:52.250" v="231" actId="26606"/>
        <pc:sldMkLst>
          <pc:docMk/>
          <pc:sldMk cId="1661915035" sldId="279"/>
        </pc:sldMkLst>
        <pc:spChg chg="add">
          <ac:chgData name="saravanan r" userId="1205d86b9fbdef28" providerId="LiveId" clId="{59CE5E10-5680-4BCD-91D7-D84629D8C81D}" dt="2022-03-30T06:43:52.250" v="231" actId="26606"/>
          <ac:spMkLst>
            <pc:docMk/>
            <pc:sldMk cId="1661915035" sldId="279"/>
            <ac:spMk id="8" creationId="{2D2B266D-3625-4584-A5C3-7D3F672CFF30}"/>
          </ac:spMkLst>
        </pc:spChg>
        <pc:spChg chg="add">
          <ac:chgData name="saravanan r" userId="1205d86b9fbdef28" providerId="LiveId" clId="{59CE5E10-5680-4BCD-91D7-D84629D8C81D}" dt="2022-03-30T06:43:52.250" v="231" actId="26606"/>
          <ac:spMkLst>
            <pc:docMk/>
            <pc:sldMk cId="1661915035" sldId="279"/>
            <ac:spMk id="10" creationId="{C463B99A-73EE-4FBB-B7C4-F9F9BCC25C65}"/>
          </ac:spMkLst>
        </pc:spChg>
        <pc:spChg chg="add">
          <ac:chgData name="saravanan r" userId="1205d86b9fbdef28" providerId="LiveId" clId="{59CE5E10-5680-4BCD-91D7-D84629D8C81D}" dt="2022-03-30T06:43:52.250" v="231" actId="26606"/>
          <ac:spMkLst>
            <pc:docMk/>
            <pc:sldMk cId="1661915035" sldId="279"/>
            <ac:spMk id="12" creationId="{A5D2A5D1-BA0D-47D3-B051-DA7743C46E28}"/>
          </ac:spMkLst>
        </pc:spChg>
        <pc:picChg chg="add mod">
          <ac:chgData name="saravanan r" userId="1205d86b9fbdef28" providerId="LiveId" clId="{59CE5E10-5680-4BCD-91D7-D84629D8C81D}" dt="2022-03-30T06:43:52.250" v="231" actId="26606"/>
          <ac:picMkLst>
            <pc:docMk/>
            <pc:sldMk cId="1661915035" sldId="279"/>
            <ac:picMk id="3" creationId="{BA6A383E-302E-4573-8C78-7C1D120E73F9}"/>
          </ac:picMkLst>
        </pc:picChg>
      </pc:sldChg>
      <pc:sldChg chg="addSp modSp new mod setBg">
        <pc:chgData name="saravanan r" userId="1205d86b9fbdef28" providerId="LiveId" clId="{59CE5E10-5680-4BCD-91D7-D84629D8C81D}" dt="2022-03-30T06:44:38.200" v="238" actId="14100"/>
        <pc:sldMkLst>
          <pc:docMk/>
          <pc:sldMk cId="156911252" sldId="280"/>
        </pc:sldMkLst>
        <pc:spChg chg="add">
          <ac:chgData name="saravanan r" userId="1205d86b9fbdef28" providerId="LiveId" clId="{59CE5E10-5680-4BCD-91D7-D84629D8C81D}" dt="2022-03-30T06:44:10.929" v="234" actId="26606"/>
          <ac:spMkLst>
            <pc:docMk/>
            <pc:sldMk cId="156911252" sldId="280"/>
            <ac:spMk id="8" creationId="{2D2B266D-3625-4584-A5C3-7D3F672CFF30}"/>
          </ac:spMkLst>
        </pc:spChg>
        <pc:spChg chg="add">
          <ac:chgData name="saravanan r" userId="1205d86b9fbdef28" providerId="LiveId" clId="{59CE5E10-5680-4BCD-91D7-D84629D8C81D}" dt="2022-03-30T06:44:10.929" v="234" actId="26606"/>
          <ac:spMkLst>
            <pc:docMk/>
            <pc:sldMk cId="156911252" sldId="280"/>
            <ac:spMk id="10" creationId="{C463B99A-73EE-4FBB-B7C4-F9F9BCC25C65}"/>
          </ac:spMkLst>
        </pc:spChg>
        <pc:spChg chg="add">
          <ac:chgData name="saravanan r" userId="1205d86b9fbdef28" providerId="LiveId" clId="{59CE5E10-5680-4BCD-91D7-D84629D8C81D}" dt="2022-03-30T06:44:10.929" v="234" actId="26606"/>
          <ac:spMkLst>
            <pc:docMk/>
            <pc:sldMk cId="156911252" sldId="280"/>
            <ac:spMk id="12" creationId="{A5D2A5D1-BA0D-47D3-B051-DA7743C46E28}"/>
          </ac:spMkLst>
        </pc:spChg>
        <pc:picChg chg="add mod">
          <ac:chgData name="saravanan r" userId="1205d86b9fbdef28" providerId="LiveId" clId="{59CE5E10-5680-4BCD-91D7-D84629D8C81D}" dt="2022-03-30T06:44:18.208" v="235" actId="14100"/>
          <ac:picMkLst>
            <pc:docMk/>
            <pc:sldMk cId="156911252" sldId="280"/>
            <ac:picMk id="3" creationId="{C244E0A5-5AFB-40D9-BFF7-7AF18A619A36}"/>
          </ac:picMkLst>
        </pc:picChg>
        <pc:picChg chg="add mod">
          <ac:chgData name="saravanan r" userId="1205d86b9fbdef28" providerId="LiveId" clId="{59CE5E10-5680-4BCD-91D7-D84629D8C81D}" dt="2022-03-30T06:44:38.200" v="238" actId="14100"/>
          <ac:picMkLst>
            <pc:docMk/>
            <pc:sldMk cId="156911252" sldId="280"/>
            <ac:picMk id="5" creationId="{9E00CFB0-667A-415A-A0C3-9DA6F2EEE82D}"/>
          </ac:picMkLst>
        </pc:picChg>
      </pc:sldChg>
      <pc:sldChg chg="addSp delSp modSp new mod setBg">
        <pc:chgData name="saravanan r" userId="1205d86b9fbdef28" providerId="LiveId" clId="{59CE5E10-5680-4BCD-91D7-D84629D8C81D}" dt="2022-04-01T05:21:55.899" v="257" actId="27614"/>
        <pc:sldMkLst>
          <pc:docMk/>
          <pc:sldMk cId="3357964788" sldId="281"/>
        </pc:sldMkLst>
        <pc:picChg chg="add del mod">
          <ac:chgData name="saravanan r" userId="1205d86b9fbdef28" providerId="LiveId" clId="{59CE5E10-5680-4BCD-91D7-D84629D8C81D}" dt="2022-04-01T05:20:15.194" v="244" actId="478"/>
          <ac:picMkLst>
            <pc:docMk/>
            <pc:sldMk cId="3357964788" sldId="281"/>
            <ac:picMk id="3" creationId="{0454CCCB-65FD-4F34-918E-5AC9D46CB8D8}"/>
          </ac:picMkLst>
        </pc:picChg>
        <pc:picChg chg="add mod">
          <ac:chgData name="saravanan r" userId="1205d86b9fbdef28" providerId="LiveId" clId="{59CE5E10-5680-4BCD-91D7-D84629D8C81D}" dt="2022-04-01T05:21:55.897" v="256" actId="27614"/>
          <ac:picMkLst>
            <pc:docMk/>
            <pc:sldMk cId="3357964788" sldId="281"/>
            <ac:picMk id="5" creationId="{0EFC002C-18A1-4D13-8F91-0FAE207084B7}"/>
          </ac:picMkLst>
        </pc:picChg>
        <pc:picChg chg="add mod ord">
          <ac:chgData name="saravanan r" userId="1205d86b9fbdef28" providerId="LiveId" clId="{59CE5E10-5680-4BCD-91D7-D84629D8C81D}" dt="2022-04-01T05:21:55.709" v="255" actId="27614"/>
          <ac:picMkLst>
            <pc:docMk/>
            <pc:sldMk cId="3357964788" sldId="281"/>
            <ac:picMk id="7" creationId="{760DCEC8-CD76-4CC4-823F-9F71D60C4082}"/>
          </ac:picMkLst>
        </pc:picChg>
        <pc:picChg chg="add mod">
          <ac:chgData name="saravanan r" userId="1205d86b9fbdef28" providerId="LiveId" clId="{59CE5E10-5680-4BCD-91D7-D84629D8C81D}" dt="2022-04-01T05:21:55.899" v="257" actId="27614"/>
          <ac:picMkLst>
            <pc:docMk/>
            <pc:sldMk cId="3357964788" sldId="281"/>
            <ac:picMk id="9" creationId="{E4C71546-E7D9-4D2A-9C9D-41E81E7A41F4}"/>
          </ac:picMkLst>
        </pc:picChg>
        <pc:cxnChg chg="add">
          <ac:chgData name="saravanan r" userId="1205d86b9fbdef28" providerId="LiveId" clId="{59CE5E10-5680-4BCD-91D7-D84629D8C81D}" dt="2022-04-01T05:21:51.633" v="254" actId="26606"/>
          <ac:cxnSpMkLst>
            <pc:docMk/>
            <pc:sldMk cId="3357964788" sldId="281"/>
            <ac:cxnSpMk id="14" creationId="{DCD67800-37AC-4E14-89B0-F79DCB3FB86D}"/>
          </ac:cxnSpMkLst>
        </pc:cxnChg>
        <pc:cxnChg chg="add">
          <ac:chgData name="saravanan r" userId="1205d86b9fbdef28" providerId="LiveId" clId="{59CE5E10-5680-4BCD-91D7-D84629D8C81D}" dt="2022-04-01T05:21:51.633" v="254" actId="26606"/>
          <ac:cxnSpMkLst>
            <pc:docMk/>
            <pc:sldMk cId="3357964788" sldId="281"/>
            <ac:cxnSpMk id="16" creationId="{20F1788F-A5AE-4188-8274-F7F2E3833ECD}"/>
          </ac:cxnSpMkLst>
        </pc:cxnChg>
      </pc:sldChg>
      <pc:sldChg chg="addSp modSp new mod">
        <pc:chgData name="saravanan r" userId="1205d86b9fbdef28" providerId="LiveId" clId="{59CE5E10-5680-4BCD-91D7-D84629D8C81D}" dt="2022-04-01T05:23:59.178" v="266" actId="1076"/>
        <pc:sldMkLst>
          <pc:docMk/>
          <pc:sldMk cId="859568261" sldId="282"/>
        </pc:sldMkLst>
        <pc:picChg chg="add mod">
          <ac:chgData name="saravanan r" userId="1205d86b9fbdef28" providerId="LiveId" clId="{59CE5E10-5680-4BCD-91D7-D84629D8C81D}" dt="2022-04-01T05:23:22.530" v="261" actId="1076"/>
          <ac:picMkLst>
            <pc:docMk/>
            <pc:sldMk cId="859568261" sldId="282"/>
            <ac:picMk id="3" creationId="{9DFA4FDC-A83F-45D6-9F88-288A5BAB9A7C}"/>
          </ac:picMkLst>
        </pc:picChg>
        <pc:picChg chg="add mod">
          <ac:chgData name="saravanan r" userId="1205d86b9fbdef28" providerId="LiveId" clId="{59CE5E10-5680-4BCD-91D7-D84629D8C81D}" dt="2022-04-01T05:23:59.178" v="266" actId="1076"/>
          <ac:picMkLst>
            <pc:docMk/>
            <pc:sldMk cId="859568261" sldId="282"/>
            <ac:picMk id="5" creationId="{8A41A934-9E23-4CA0-9781-E4E4EF1C3640}"/>
          </ac:picMkLst>
        </pc:picChg>
      </pc:sldChg>
      <pc:sldChg chg="addSp modSp new mod setBg">
        <pc:chgData name="saravanan r" userId="1205d86b9fbdef28" providerId="LiveId" clId="{59CE5E10-5680-4BCD-91D7-D84629D8C81D}" dt="2022-04-01T05:27:18.001" v="271" actId="962"/>
        <pc:sldMkLst>
          <pc:docMk/>
          <pc:sldMk cId="1458845952" sldId="283"/>
        </pc:sldMkLst>
        <pc:picChg chg="add mod">
          <ac:chgData name="saravanan r" userId="1205d86b9fbdef28" providerId="LiveId" clId="{59CE5E10-5680-4BCD-91D7-D84629D8C81D}" dt="2022-04-01T05:27:18.001" v="271" actId="962"/>
          <ac:picMkLst>
            <pc:docMk/>
            <pc:sldMk cId="1458845952" sldId="283"/>
            <ac:picMk id="3" creationId="{EFF4A11A-E760-40ED-9027-EB582264FF69}"/>
          </ac:picMkLst>
        </pc:picChg>
      </pc:sldChg>
      <pc:sldChg chg="addSp modSp new mod setBg">
        <pc:chgData name="saravanan r" userId="1205d86b9fbdef28" providerId="LiveId" clId="{59CE5E10-5680-4BCD-91D7-D84629D8C81D}" dt="2022-04-01T05:27:43.596" v="274" actId="26606"/>
        <pc:sldMkLst>
          <pc:docMk/>
          <pc:sldMk cId="712816346" sldId="284"/>
        </pc:sldMkLst>
        <pc:picChg chg="add mod">
          <ac:chgData name="saravanan r" userId="1205d86b9fbdef28" providerId="LiveId" clId="{59CE5E10-5680-4BCD-91D7-D84629D8C81D}" dt="2022-04-01T05:27:43.596" v="274" actId="26606"/>
          <ac:picMkLst>
            <pc:docMk/>
            <pc:sldMk cId="712816346" sldId="284"/>
            <ac:picMk id="3" creationId="{38B1AE6E-E1C9-4BAC-A91A-ED57407AC066}"/>
          </ac:picMkLst>
        </pc:picChg>
      </pc:sldChg>
      <pc:sldChg chg="addSp delSp modSp new mod">
        <pc:chgData name="saravanan r" userId="1205d86b9fbdef28" providerId="LiveId" clId="{59CE5E10-5680-4BCD-91D7-D84629D8C81D}" dt="2022-04-01T05:31:42.048" v="307" actId="1076"/>
        <pc:sldMkLst>
          <pc:docMk/>
          <pc:sldMk cId="3968035008" sldId="285"/>
        </pc:sldMkLst>
        <pc:picChg chg="add del mod">
          <ac:chgData name="saravanan r" userId="1205d86b9fbdef28" providerId="LiveId" clId="{59CE5E10-5680-4BCD-91D7-D84629D8C81D}" dt="2022-04-01T05:30:31.908" v="297" actId="478"/>
          <ac:picMkLst>
            <pc:docMk/>
            <pc:sldMk cId="3968035008" sldId="285"/>
            <ac:picMk id="3" creationId="{66768D55-80E9-49A2-B1B1-2146C31B30E9}"/>
          </ac:picMkLst>
        </pc:picChg>
        <pc:picChg chg="add mod">
          <ac:chgData name="saravanan r" userId="1205d86b9fbdef28" providerId="LiveId" clId="{59CE5E10-5680-4BCD-91D7-D84629D8C81D}" dt="2022-04-01T05:28:44.873" v="279" actId="1076"/>
          <ac:picMkLst>
            <pc:docMk/>
            <pc:sldMk cId="3968035008" sldId="285"/>
            <ac:picMk id="5" creationId="{6C128E4C-F3F2-49F9-B0A3-48FC8A4E04A4}"/>
          </ac:picMkLst>
        </pc:picChg>
        <pc:picChg chg="add mod">
          <ac:chgData name="saravanan r" userId="1205d86b9fbdef28" providerId="LiveId" clId="{59CE5E10-5680-4BCD-91D7-D84629D8C81D}" dt="2022-04-01T05:31:34.479" v="302" actId="1076"/>
          <ac:picMkLst>
            <pc:docMk/>
            <pc:sldMk cId="3968035008" sldId="285"/>
            <ac:picMk id="7" creationId="{7CEA42F0-D819-4509-8B8F-9764EDC54AA8}"/>
          </ac:picMkLst>
        </pc:picChg>
        <pc:picChg chg="add mod">
          <ac:chgData name="saravanan r" userId="1205d86b9fbdef28" providerId="LiveId" clId="{59CE5E10-5680-4BCD-91D7-D84629D8C81D}" dt="2022-04-01T05:31:39.111" v="305" actId="1076"/>
          <ac:picMkLst>
            <pc:docMk/>
            <pc:sldMk cId="3968035008" sldId="285"/>
            <ac:picMk id="9" creationId="{4CF62FF1-17EB-4A0D-B2B9-8F5D0B2A988A}"/>
          </ac:picMkLst>
        </pc:picChg>
        <pc:picChg chg="add mod">
          <ac:chgData name="saravanan r" userId="1205d86b9fbdef28" providerId="LiveId" clId="{59CE5E10-5680-4BCD-91D7-D84629D8C81D}" dt="2022-04-01T05:31:37.400" v="304" actId="1076"/>
          <ac:picMkLst>
            <pc:docMk/>
            <pc:sldMk cId="3968035008" sldId="285"/>
            <ac:picMk id="11" creationId="{B43739AD-E814-4752-8EFE-DE6E7FF6A869}"/>
          </ac:picMkLst>
        </pc:picChg>
        <pc:picChg chg="add mod">
          <ac:chgData name="saravanan r" userId="1205d86b9fbdef28" providerId="LiveId" clId="{59CE5E10-5680-4BCD-91D7-D84629D8C81D}" dt="2022-04-01T05:31:42.048" v="307" actId="1076"/>
          <ac:picMkLst>
            <pc:docMk/>
            <pc:sldMk cId="3968035008" sldId="285"/>
            <ac:picMk id="13" creationId="{011CA3FE-0E13-49C1-B7C4-810505566BFE}"/>
          </ac:picMkLst>
        </pc:picChg>
        <pc:picChg chg="add del">
          <ac:chgData name="saravanan r" userId="1205d86b9fbdef28" providerId="LiveId" clId="{59CE5E10-5680-4BCD-91D7-D84629D8C81D}" dt="2022-04-01T05:30:21.002" v="294" actId="22"/>
          <ac:picMkLst>
            <pc:docMk/>
            <pc:sldMk cId="3968035008" sldId="285"/>
            <ac:picMk id="15" creationId="{30353C8F-4098-4011-B184-CD5820A8A782}"/>
          </ac:picMkLst>
        </pc:picChg>
        <pc:picChg chg="add del mod">
          <ac:chgData name="saravanan r" userId="1205d86b9fbdef28" providerId="LiveId" clId="{59CE5E10-5680-4BCD-91D7-D84629D8C81D}" dt="2022-04-01T05:30:20.046" v="293" actId="22"/>
          <ac:picMkLst>
            <pc:docMk/>
            <pc:sldMk cId="3968035008" sldId="285"/>
            <ac:picMk id="17" creationId="{013C81E0-EE52-40E8-9E6A-EE858A8FB965}"/>
          </ac:picMkLst>
        </pc:picChg>
        <pc:picChg chg="add mod">
          <ac:chgData name="saravanan r" userId="1205d86b9fbdef28" providerId="LiveId" clId="{59CE5E10-5680-4BCD-91D7-D84629D8C81D}" dt="2022-04-01T05:31:40.511" v="306" actId="1076"/>
          <ac:picMkLst>
            <pc:docMk/>
            <pc:sldMk cId="3968035008" sldId="285"/>
            <ac:picMk id="19" creationId="{D019822C-D014-413B-A136-16E03A3B7509}"/>
          </ac:picMkLst>
        </pc:picChg>
        <pc:picChg chg="add mod">
          <ac:chgData name="saravanan r" userId="1205d86b9fbdef28" providerId="LiveId" clId="{59CE5E10-5680-4BCD-91D7-D84629D8C81D}" dt="2022-04-01T05:31:35.943" v="303" actId="1076"/>
          <ac:picMkLst>
            <pc:docMk/>
            <pc:sldMk cId="3968035008" sldId="285"/>
            <ac:picMk id="21" creationId="{0279FBEF-584C-46F6-95F6-33CE512C41EC}"/>
          </ac:picMkLst>
        </pc:picChg>
      </pc:sldChg>
      <pc:sldChg chg="addSp modSp new mod setBg">
        <pc:chgData name="saravanan r" userId="1205d86b9fbdef28" providerId="LiveId" clId="{59CE5E10-5680-4BCD-91D7-D84629D8C81D}" dt="2022-04-01T05:32:30.110" v="310" actId="27614"/>
        <pc:sldMkLst>
          <pc:docMk/>
          <pc:sldMk cId="3671368034" sldId="286"/>
        </pc:sldMkLst>
        <pc:picChg chg="add mod">
          <ac:chgData name="saravanan r" userId="1205d86b9fbdef28" providerId="LiveId" clId="{59CE5E10-5680-4BCD-91D7-D84629D8C81D}" dt="2022-04-01T05:32:30.110" v="310" actId="27614"/>
          <ac:picMkLst>
            <pc:docMk/>
            <pc:sldMk cId="3671368034" sldId="286"/>
            <ac:picMk id="3" creationId="{9518AB1F-92F2-463B-B92F-15DA78F3F717}"/>
          </ac:picMkLst>
        </pc:picChg>
      </pc:sldChg>
      <pc:sldChg chg="addSp modSp new mod setBg">
        <pc:chgData name="saravanan r" userId="1205d86b9fbdef28" providerId="LiveId" clId="{59CE5E10-5680-4BCD-91D7-D84629D8C81D}" dt="2022-04-01T05:33:12.682" v="313" actId="26606"/>
        <pc:sldMkLst>
          <pc:docMk/>
          <pc:sldMk cId="1912546589" sldId="287"/>
        </pc:sldMkLst>
        <pc:picChg chg="add mod">
          <ac:chgData name="saravanan r" userId="1205d86b9fbdef28" providerId="LiveId" clId="{59CE5E10-5680-4BCD-91D7-D84629D8C81D}" dt="2022-04-01T05:33:12.682" v="313" actId="26606"/>
          <ac:picMkLst>
            <pc:docMk/>
            <pc:sldMk cId="1912546589" sldId="287"/>
            <ac:picMk id="3" creationId="{BA1B12D3-0640-499B-B1BD-48DBB00E37EB}"/>
          </ac:picMkLst>
        </pc:picChg>
      </pc:sldChg>
      <pc:sldChg chg="addSp modSp new mod setBg">
        <pc:chgData name="saravanan r" userId="1205d86b9fbdef28" providerId="LiveId" clId="{59CE5E10-5680-4BCD-91D7-D84629D8C81D}" dt="2022-04-01T05:35:01.752" v="316" actId="26606"/>
        <pc:sldMkLst>
          <pc:docMk/>
          <pc:sldMk cId="3791622152" sldId="288"/>
        </pc:sldMkLst>
        <pc:spChg chg="add">
          <ac:chgData name="saravanan r" userId="1205d86b9fbdef28" providerId="LiveId" clId="{59CE5E10-5680-4BCD-91D7-D84629D8C81D}" dt="2022-04-01T05:35:01.752" v="316" actId="26606"/>
          <ac:spMkLst>
            <pc:docMk/>
            <pc:sldMk cId="3791622152" sldId="288"/>
            <ac:spMk id="8" creationId="{42A4FC2C-047E-45A5-965D-8E1E3BF09BC6}"/>
          </ac:spMkLst>
        </pc:spChg>
        <pc:picChg chg="add mod">
          <ac:chgData name="saravanan r" userId="1205d86b9fbdef28" providerId="LiveId" clId="{59CE5E10-5680-4BCD-91D7-D84629D8C81D}" dt="2022-04-01T05:35:01.752" v="316" actId="26606"/>
          <ac:picMkLst>
            <pc:docMk/>
            <pc:sldMk cId="3791622152" sldId="288"/>
            <ac:picMk id="3" creationId="{7B78FA65-EDDD-4B7F-B42A-C33D75C5B590}"/>
          </ac:picMkLst>
        </pc:picChg>
      </pc:sldChg>
      <pc:sldChg chg="addSp modSp new mod setBg">
        <pc:chgData name="saravanan r" userId="1205d86b9fbdef28" providerId="LiveId" clId="{59CE5E10-5680-4BCD-91D7-D84629D8C81D}" dt="2022-04-01T05:36:02.793" v="319" actId="26606"/>
        <pc:sldMkLst>
          <pc:docMk/>
          <pc:sldMk cId="1991721976" sldId="289"/>
        </pc:sldMkLst>
        <pc:picChg chg="add mod">
          <ac:chgData name="saravanan r" userId="1205d86b9fbdef28" providerId="LiveId" clId="{59CE5E10-5680-4BCD-91D7-D84629D8C81D}" dt="2022-04-01T05:36:02.793" v="319" actId="26606"/>
          <ac:picMkLst>
            <pc:docMk/>
            <pc:sldMk cId="1991721976" sldId="289"/>
            <ac:picMk id="3" creationId="{CE496D12-50D2-425B-AF46-CCB1924858A9}"/>
          </ac:picMkLst>
        </pc:picChg>
      </pc:sldChg>
      <pc:sldChg chg="addSp modSp new mod setBg">
        <pc:chgData name="saravanan r" userId="1205d86b9fbdef28" providerId="LiveId" clId="{59CE5E10-5680-4BCD-91D7-D84629D8C81D}" dt="2022-04-01T05:36:43.593" v="322" actId="26606"/>
        <pc:sldMkLst>
          <pc:docMk/>
          <pc:sldMk cId="2207458315" sldId="290"/>
        </pc:sldMkLst>
        <pc:picChg chg="add mod">
          <ac:chgData name="saravanan r" userId="1205d86b9fbdef28" providerId="LiveId" clId="{59CE5E10-5680-4BCD-91D7-D84629D8C81D}" dt="2022-04-01T05:36:43.593" v="322" actId="26606"/>
          <ac:picMkLst>
            <pc:docMk/>
            <pc:sldMk cId="2207458315" sldId="290"/>
            <ac:picMk id="3" creationId="{E79B4A0A-0D55-4C6B-845D-0396B16F0352}"/>
          </ac:picMkLst>
        </pc:picChg>
      </pc:sldChg>
      <pc:sldChg chg="addSp delSp modSp new mod setBg">
        <pc:chgData name="saravanan r" userId="1205d86b9fbdef28" providerId="LiveId" clId="{59CE5E10-5680-4BCD-91D7-D84629D8C81D}" dt="2022-04-01T05:56:14.831" v="342" actId="1076"/>
        <pc:sldMkLst>
          <pc:docMk/>
          <pc:sldMk cId="4074606568" sldId="291"/>
        </pc:sldMkLst>
        <pc:spChg chg="add del mod">
          <ac:chgData name="saravanan r" userId="1205d86b9fbdef28" providerId="LiveId" clId="{59CE5E10-5680-4BCD-91D7-D84629D8C81D}" dt="2022-04-01T05:51:10.864" v="329" actId="22"/>
          <ac:spMkLst>
            <pc:docMk/>
            <pc:sldMk cId="4074606568" sldId="291"/>
            <ac:spMk id="5" creationId="{1AB8A4D4-AB37-41A3-B4F6-D6FE1CAFA2F5}"/>
          </ac:spMkLst>
        </pc:spChg>
        <pc:spChg chg="add mod">
          <ac:chgData name="saravanan r" userId="1205d86b9fbdef28" providerId="LiveId" clId="{59CE5E10-5680-4BCD-91D7-D84629D8C81D}" dt="2022-04-01T05:56:14.831" v="342" actId="1076"/>
          <ac:spMkLst>
            <pc:docMk/>
            <pc:sldMk cId="4074606568" sldId="291"/>
            <ac:spMk id="6" creationId="{FEF1CBEE-EA9D-4989-A097-EA166EEFC275}"/>
          </ac:spMkLst>
        </pc:spChg>
        <pc:picChg chg="add mod">
          <ac:chgData name="saravanan r" userId="1205d86b9fbdef28" providerId="LiveId" clId="{59CE5E10-5680-4BCD-91D7-D84629D8C81D}" dt="2022-04-01T05:56:11.775" v="341" actId="14100"/>
          <ac:picMkLst>
            <pc:docMk/>
            <pc:sldMk cId="4074606568" sldId="291"/>
            <ac:picMk id="3" creationId="{95CCCE54-A8F1-4B54-9C39-CDCB75E3E5C7}"/>
          </ac:picMkLst>
        </pc:picChg>
      </pc:sldChg>
      <pc:sldChg chg="addSp delSp modSp new del mod">
        <pc:chgData name="saravanan r" userId="1205d86b9fbdef28" providerId="LiveId" clId="{59CE5E10-5680-4BCD-91D7-D84629D8C81D}" dt="2022-04-01T05:56:06.450" v="340" actId="47"/>
        <pc:sldMkLst>
          <pc:docMk/>
          <pc:sldMk cId="768366664" sldId="292"/>
        </pc:sldMkLst>
        <pc:spChg chg="add del mod">
          <ac:chgData name="saravanan r" userId="1205d86b9fbdef28" providerId="LiveId" clId="{59CE5E10-5680-4BCD-91D7-D84629D8C81D}" dt="2022-04-01T05:55:32.024" v="335"/>
          <ac:spMkLst>
            <pc:docMk/>
            <pc:sldMk cId="768366664" sldId="292"/>
            <ac:spMk id="3" creationId="{DCF3FD0F-BBA2-4917-91E0-205FAA70ABC9}"/>
          </ac:spMkLst>
        </pc:spChg>
      </pc:sldChg>
      <pc:sldChg chg="addSp modSp new mod setBg">
        <pc:chgData name="saravanan r" userId="1205d86b9fbdef28" providerId="LiveId" clId="{59CE5E10-5680-4BCD-91D7-D84629D8C81D}" dt="2022-04-01T05:57:36.642" v="345" actId="26606"/>
        <pc:sldMkLst>
          <pc:docMk/>
          <pc:sldMk cId="4110937528" sldId="292"/>
        </pc:sldMkLst>
        <pc:picChg chg="add mod">
          <ac:chgData name="saravanan r" userId="1205d86b9fbdef28" providerId="LiveId" clId="{59CE5E10-5680-4BCD-91D7-D84629D8C81D}" dt="2022-04-01T05:57:36.642" v="345" actId="26606"/>
          <ac:picMkLst>
            <pc:docMk/>
            <pc:sldMk cId="4110937528" sldId="292"/>
            <ac:picMk id="3" creationId="{84D4F293-D172-4A69-8E20-1C73320A15F8}"/>
          </ac:picMkLst>
        </pc:picChg>
      </pc:sldChg>
      <pc:sldChg chg="addSp modSp new mod setBg">
        <pc:chgData name="saravanan r" userId="1205d86b9fbdef28" providerId="LiveId" clId="{59CE5E10-5680-4BCD-91D7-D84629D8C81D}" dt="2022-04-01T05:58:18.954" v="348" actId="26606"/>
        <pc:sldMkLst>
          <pc:docMk/>
          <pc:sldMk cId="2903515897" sldId="293"/>
        </pc:sldMkLst>
        <pc:picChg chg="add mod">
          <ac:chgData name="saravanan r" userId="1205d86b9fbdef28" providerId="LiveId" clId="{59CE5E10-5680-4BCD-91D7-D84629D8C81D}" dt="2022-04-01T05:58:18.954" v="348" actId="26606"/>
          <ac:picMkLst>
            <pc:docMk/>
            <pc:sldMk cId="2903515897" sldId="293"/>
            <ac:picMk id="3" creationId="{1D5377B5-4BF5-4821-970F-AA9457A3F4B1}"/>
          </ac:picMkLst>
        </pc:picChg>
      </pc:sldChg>
      <pc:sldChg chg="addSp modSp new mod setBg">
        <pc:chgData name="saravanan r" userId="1205d86b9fbdef28" providerId="LiveId" clId="{59CE5E10-5680-4BCD-91D7-D84629D8C81D}" dt="2022-04-01T05:58:42.315" v="352" actId="27614"/>
        <pc:sldMkLst>
          <pc:docMk/>
          <pc:sldMk cId="2863665859" sldId="294"/>
        </pc:sldMkLst>
        <pc:picChg chg="add mod">
          <ac:chgData name="saravanan r" userId="1205d86b9fbdef28" providerId="LiveId" clId="{59CE5E10-5680-4BCD-91D7-D84629D8C81D}" dt="2022-04-01T05:58:42.315" v="352" actId="27614"/>
          <ac:picMkLst>
            <pc:docMk/>
            <pc:sldMk cId="2863665859" sldId="294"/>
            <ac:picMk id="3" creationId="{EA688400-B017-46CC-94FF-7395D0A69EE3}"/>
          </ac:picMkLst>
        </pc:picChg>
      </pc:sldChg>
      <pc:sldChg chg="addSp modSp new mod setBg">
        <pc:chgData name="saravanan r" userId="1205d86b9fbdef28" providerId="LiveId" clId="{59CE5E10-5680-4BCD-91D7-D84629D8C81D}" dt="2022-04-01T05:59:02.202" v="355" actId="26606"/>
        <pc:sldMkLst>
          <pc:docMk/>
          <pc:sldMk cId="1776175512" sldId="295"/>
        </pc:sldMkLst>
        <pc:picChg chg="add mod">
          <ac:chgData name="saravanan r" userId="1205d86b9fbdef28" providerId="LiveId" clId="{59CE5E10-5680-4BCD-91D7-D84629D8C81D}" dt="2022-04-01T05:59:02.202" v="355" actId="26606"/>
          <ac:picMkLst>
            <pc:docMk/>
            <pc:sldMk cId="1776175512" sldId="295"/>
            <ac:picMk id="3" creationId="{EB9DBAD0-1ECD-47DE-A8AC-BA350035ECB2}"/>
          </ac:picMkLst>
        </pc:picChg>
      </pc:sldChg>
      <pc:sldChg chg="addSp modSp new mod setBg">
        <pc:chgData name="saravanan r" userId="1205d86b9fbdef28" providerId="LiveId" clId="{59CE5E10-5680-4BCD-91D7-D84629D8C81D}" dt="2022-04-01T06:00:38.055" v="362"/>
        <pc:sldMkLst>
          <pc:docMk/>
          <pc:sldMk cId="2996652120" sldId="296"/>
        </pc:sldMkLst>
        <pc:graphicFrameChg chg="add mod">
          <ac:chgData name="saravanan r" userId="1205d86b9fbdef28" providerId="LiveId" clId="{59CE5E10-5680-4BCD-91D7-D84629D8C81D}" dt="2022-04-01T06:00:38.055" v="362"/>
          <ac:graphicFrameMkLst>
            <pc:docMk/>
            <pc:sldMk cId="2996652120" sldId="296"/>
            <ac:graphicFrameMk id="4" creationId="{6CF18DE9-0BA4-4640-A1CB-5A6938CC6274}"/>
          </ac:graphicFrameMkLst>
        </pc:graphicFrameChg>
        <pc:picChg chg="add mod">
          <ac:chgData name="saravanan r" userId="1205d86b9fbdef28" providerId="LiveId" clId="{59CE5E10-5680-4BCD-91D7-D84629D8C81D}" dt="2022-04-01T05:59:25.698" v="358" actId="26606"/>
          <ac:picMkLst>
            <pc:docMk/>
            <pc:sldMk cId="2996652120" sldId="296"/>
            <ac:picMk id="3" creationId="{2932ACCE-DC98-49A2-9A3A-427F41FB70E5}"/>
          </ac:picMkLst>
        </pc:picChg>
      </pc:sldChg>
      <pc:sldChg chg="addSp modSp new mod setBg">
        <pc:chgData name="saravanan r" userId="1205d86b9fbdef28" providerId="LiveId" clId="{59CE5E10-5680-4BCD-91D7-D84629D8C81D}" dt="2022-04-01T06:01:11.440" v="364" actId="26606"/>
        <pc:sldMkLst>
          <pc:docMk/>
          <pc:sldMk cId="4126559688" sldId="297"/>
        </pc:sldMkLst>
        <pc:picChg chg="add mod">
          <ac:chgData name="saravanan r" userId="1205d86b9fbdef28" providerId="LiveId" clId="{59CE5E10-5680-4BCD-91D7-D84629D8C81D}" dt="2022-04-01T06:01:11.440" v="364" actId="26606"/>
          <ac:picMkLst>
            <pc:docMk/>
            <pc:sldMk cId="4126559688" sldId="297"/>
            <ac:picMk id="3" creationId="{82BF0FFC-253C-49BF-8B9F-B80FFE9FC88A}"/>
          </ac:picMkLst>
        </pc:picChg>
      </pc:sldChg>
      <pc:sldChg chg="addSp modSp new mod setBg">
        <pc:chgData name="saravanan r" userId="1205d86b9fbdef28" providerId="LiveId" clId="{59CE5E10-5680-4BCD-91D7-D84629D8C81D}" dt="2022-04-01T06:01:31.569" v="367" actId="26606"/>
        <pc:sldMkLst>
          <pc:docMk/>
          <pc:sldMk cId="150453827" sldId="298"/>
        </pc:sldMkLst>
        <pc:picChg chg="add mod">
          <ac:chgData name="saravanan r" userId="1205d86b9fbdef28" providerId="LiveId" clId="{59CE5E10-5680-4BCD-91D7-D84629D8C81D}" dt="2022-04-01T06:01:31.569" v="367" actId="26606"/>
          <ac:picMkLst>
            <pc:docMk/>
            <pc:sldMk cId="150453827" sldId="298"/>
            <ac:picMk id="3" creationId="{E4336BA8-24C6-4A49-A595-DAA2146626F4}"/>
          </ac:picMkLst>
        </pc:picChg>
      </pc:sldChg>
      <pc:sldChg chg="addSp modSp new mod setBg">
        <pc:chgData name="saravanan r" userId="1205d86b9fbdef28" providerId="LiveId" clId="{59CE5E10-5680-4BCD-91D7-D84629D8C81D}" dt="2022-04-01T06:01:49.682" v="371" actId="27614"/>
        <pc:sldMkLst>
          <pc:docMk/>
          <pc:sldMk cId="2228222642" sldId="299"/>
        </pc:sldMkLst>
        <pc:picChg chg="add mod">
          <ac:chgData name="saravanan r" userId="1205d86b9fbdef28" providerId="LiveId" clId="{59CE5E10-5680-4BCD-91D7-D84629D8C81D}" dt="2022-04-01T06:01:49.682" v="371" actId="27614"/>
          <ac:picMkLst>
            <pc:docMk/>
            <pc:sldMk cId="2228222642" sldId="299"/>
            <ac:picMk id="3" creationId="{531222BA-2371-451F-8850-93D9A19E87BF}"/>
          </ac:picMkLst>
        </pc:picChg>
      </pc:sldChg>
      <pc:sldChg chg="addSp modSp new mod setBg">
        <pc:chgData name="saravanan r" userId="1205d86b9fbdef28" providerId="LiveId" clId="{59CE5E10-5680-4BCD-91D7-D84629D8C81D}" dt="2022-04-01T06:02:16.256" v="374" actId="26606"/>
        <pc:sldMkLst>
          <pc:docMk/>
          <pc:sldMk cId="20281930" sldId="300"/>
        </pc:sldMkLst>
        <pc:picChg chg="add mod">
          <ac:chgData name="saravanan r" userId="1205d86b9fbdef28" providerId="LiveId" clId="{59CE5E10-5680-4BCD-91D7-D84629D8C81D}" dt="2022-04-01T06:02:16.256" v="374" actId="26606"/>
          <ac:picMkLst>
            <pc:docMk/>
            <pc:sldMk cId="20281930" sldId="300"/>
            <ac:picMk id="3" creationId="{21CCA3B7-FDAA-4502-A831-092AA8176CFA}"/>
          </ac:picMkLst>
        </pc:picChg>
      </pc:sldChg>
      <pc:sldChg chg="addSp delSp modSp new mod setBg">
        <pc:chgData name="saravanan r" userId="1205d86b9fbdef28" providerId="LiveId" clId="{59CE5E10-5680-4BCD-91D7-D84629D8C81D}" dt="2022-04-01T06:04:38.897" v="387" actId="27614"/>
        <pc:sldMkLst>
          <pc:docMk/>
          <pc:sldMk cId="329434797" sldId="301"/>
        </pc:sldMkLst>
        <pc:picChg chg="add del mod">
          <ac:chgData name="saravanan r" userId="1205d86b9fbdef28" providerId="LiveId" clId="{59CE5E10-5680-4BCD-91D7-D84629D8C81D}" dt="2022-04-01T06:04:31.679" v="384" actId="478"/>
          <ac:picMkLst>
            <pc:docMk/>
            <pc:sldMk cId="329434797" sldId="301"/>
            <ac:picMk id="3" creationId="{FEE8456C-FDCD-4270-B9E5-0D9495B79F7D}"/>
          </ac:picMkLst>
        </pc:picChg>
        <pc:picChg chg="add del mod">
          <ac:chgData name="saravanan r" userId="1205d86b9fbdef28" providerId="LiveId" clId="{59CE5E10-5680-4BCD-91D7-D84629D8C81D}" dt="2022-04-01T06:03:25.909" v="383" actId="478"/>
          <ac:picMkLst>
            <pc:docMk/>
            <pc:sldMk cId="329434797" sldId="301"/>
            <ac:picMk id="5" creationId="{B981B676-DC30-46A9-AD35-544B4541696B}"/>
          </ac:picMkLst>
        </pc:picChg>
        <pc:picChg chg="add del mod">
          <ac:chgData name="saravanan r" userId="1205d86b9fbdef28" providerId="LiveId" clId="{59CE5E10-5680-4BCD-91D7-D84629D8C81D}" dt="2022-04-01T06:03:24.360" v="382" actId="478"/>
          <ac:picMkLst>
            <pc:docMk/>
            <pc:sldMk cId="329434797" sldId="301"/>
            <ac:picMk id="7" creationId="{74B5E2C7-D5C8-4546-8CED-EF4F399CDE51}"/>
          </ac:picMkLst>
        </pc:picChg>
        <pc:picChg chg="add mod">
          <ac:chgData name="saravanan r" userId="1205d86b9fbdef28" providerId="LiveId" clId="{59CE5E10-5680-4BCD-91D7-D84629D8C81D}" dt="2022-04-01T06:04:38.897" v="387" actId="27614"/>
          <ac:picMkLst>
            <pc:docMk/>
            <pc:sldMk cId="329434797" sldId="301"/>
            <ac:picMk id="9" creationId="{C5BB76D6-E487-4E2A-8B93-9EC2E9A6402A}"/>
          </ac:picMkLst>
        </pc:picChg>
      </pc:sldChg>
      <pc:sldChg chg="addSp modSp new mod setBg">
        <pc:chgData name="saravanan r" userId="1205d86b9fbdef28" providerId="LiveId" clId="{59CE5E10-5680-4BCD-91D7-D84629D8C81D}" dt="2022-04-01T06:05:07.288" v="390" actId="26606"/>
        <pc:sldMkLst>
          <pc:docMk/>
          <pc:sldMk cId="3469334527" sldId="302"/>
        </pc:sldMkLst>
        <pc:picChg chg="add mod">
          <ac:chgData name="saravanan r" userId="1205d86b9fbdef28" providerId="LiveId" clId="{59CE5E10-5680-4BCD-91D7-D84629D8C81D}" dt="2022-04-01T06:05:07.288" v="390" actId="26606"/>
          <ac:picMkLst>
            <pc:docMk/>
            <pc:sldMk cId="3469334527" sldId="302"/>
            <ac:picMk id="3" creationId="{218E5417-DBB1-441A-BE73-0D0DDFD556D6}"/>
          </ac:picMkLst>
        </pc:picChg>
      </pc:sldChg>
      <pc:sldChg chg="addSp modSp new mod setBg">
        <pc:chgData name="saravanan r" userId="1205d86b9fbdef28" providerId="LiveId" clId="{59CE5E10-5680-4BCD-91D7-D84629D8C81D}" dt="2022-04-01T06:05:56.202" v="393" actId="26606"/>
        <pc:sldMkLst>
          <pc:docMk/>
          <pc:sldMk cId="3576526087" sldId="303"/>
        </pc:sldMkLst>
        <pc:spChg chg="add">
          <ac:chgData name="saravanan r" userId="1205d86b9fbdef28" providerId="LiveId" clId="{59CE5E10-5680-4BCD-91D7-D84629D8C81D}" dt="2022-04-01T06:05:56.202" v="393" actId="26606"/>
          <ac:spMkLst>
            <pc:docMk/>
            <pc:sldMk cId="3576526087" sldId="303"/>
            <ac:spMk id="8" creationId="{42A4FC2C-047E-45A5-965D-8E1E3BF09BC6}"/>
          </ac:spMkLst>
        </pc:spChg>
        <pc:picChg chg="add mod">
          <ac:chgData name="saravanan r" userId="1205d86b9fbdef28" providerId="LiveId" clId="{59CE5E10-5680-4BCD-91D7-D84629D8C81D}" dt="2022-04-01T06:05:56.202" v="393" actId="26606"/>
          <ac:picMkLst>
            <pc:docMk/>
            <pc:sldMk cId="3576526087" sldId="303"/>
            <ac:picMk id="3" creationId="{C9C43B4E-7506-4065-ADF2-CAC5178561ED}"/>
          </ac:picMkLst>
        </pc:picChg>
      </pc:sldChg>
      <pc:sldChg chg="addSp modSp new mod">
        <pc:chgData name="saravanan r" userId="1205d86b9fbdef28" providerId="LiveId" clId="{59CE5E10-5680-4BCD-91D7-D84629D8C81D}" dt="2022-04-01T06:06:30.404" v="400" actId="1076"/>
        <pc:sldMkLst>
          <pc:docMk/>
          <pc:sldMk cId="3114666136" sldId="304"/>
        </pc:sldMkLst>
        <pc:picChg chg="add mod">
          <ac:chgData name="saravanan r" userId="1205d86b9fbdef28" providerId="LiveId" clId="{59CE5E10-5680-4BCD-91D7-D84629D8C81D}" dt="2022-04-01T06:06:09.300" v="396" actId="1076"/>
          <ac:picMkLst>
            <pc:docMk/>
            <pc:sldMk cId="3114666136" sldId="304"/>
            <ac:picMk id="3" creationId="{9FA77B4B-7858-45E1-916B-B092D31596F4}"/>
          </ac:picMkLst>
        </pc:picChg>
        <pc:picChg chg="add mod">
          <ac:chgData name="saravanan r" userId="1205d86b9fbdef28" providerId="LiveId" clId="{59CE5E10-5680-4BCD-91D7-D84629D8C81D}" dt="2022-04-01T06:06:30.404" v="400" actId="1076"/>
          <ac:picMkLst>
            <pc:docMk/>
            <pc:sldMk cId="3114666136" sldId="304"/>
            <ac:picMk id="5" creationId="{FDED10A0-7DF4-4BD1-9090-44945813C06E}"/>
          </ac:picMkLst>
        </pc:picChg>
      </pc:sldChg>
      <pc:sldChg chg="addSp delSp modSp new mod setBg">
        <pc:chgData name="saravanan r" userId="1205d86b9fbdef28" providerId="LiveId" clId="{59CE5E10-5680-4BCD-91D7-D84629D8C81D}" dt="2022-04-01T06:08:38.643" v="406" actId="14100"/>
        <pc:sldMkLst>
          <pc:docMk/>
          <pc:sldMk cId="2135763450" sldId="305"/>
        </pc:sldMkLst>
        <pc:spChg chg="add del">
          <ac:chgData name="saravanan r" userId="1205d86b9fbdef28" providerId="LiveId" clId="{59CE5E10-5680-4BCD-91D7-D84629D8C81D}" dt="2022-04-01T06:08:34.065" v="404" actId="26606"/>
          <ac:spMkLst>
            <pc:docMk/>
            <pc:sldMk cId="2135763450" sldId="305"/>
            <ac:spMk id="8" creationId="{42A4FC2C-047E-45A5-965D-8E1E3BF09BC6}"/>
          </ac:spMkLst>
        </pc:spChg>
        <pc:picChg chg="add mod">
          <ac:chgData name="saravanan r" userId="1205d86b9fbdef28" providerId="LiveId" clId="{59CE5E10-5680-4BCD-91D7-D84629D8C81D}" dt="2022-04-01T06:08:38.643" v="406" actId="14100"/>
          <ac:picMkLst>
            <pc:docMk/>
            <pc:sldMk cId="2135763450" sldId="305"/>
            <ac:picMk id="3" creationId="{902F36EC-F7AA-4597-AF05-05DA9CE820B7}"/>
          </ac:picMkLst>
        </pc:picChg>
      </pc:sldChg>
      <pc:sldChg chg="addSp modSp new mod setBg">
        <pc:chgData name="saravanan r" userId="1205d86b9fbdef28" providerId="LiveId" clId="{59CE5E10-5680-4BCD-91D7-D84629D8C81D}" dt="2022-04-01T06:08:53.625" v="409" actId="26606"/>
        <pc:sldMkLst>
          <pc:docMk/>
          <pc:sldMk cId="2420255494" sldId="306"/>
        </pc:sldMkLst>
        <pc:spChg chg="add">
          <ac:chgData name="saravanan r" userId="1205d86b9fbdef28" providerId="LiveId" clId="{59CE5E10-5680-4BCD-91D7-D84629D8C81D}" dt="2022-04-01T06:08:53.625" v="409" actId="26606"/>
          <ac:spMkLst>
            <pc:docMk/>
            <pc:sldMk cId="2420255494" sldId="306"/>
            <ac:spMk id="8" creationId="{42A4FC2C-047E-45A5-965D-8E1E3BF09BC6}"/>
          </ac:spMkLst>
        </pc:spChg>
        <pc:picChg chg="add mod">
          <ac:chgData name="saravanan r" userId="1205d86b9fbdef28" providerId="LiveId" clId="{59CE5E10-5680-4BCD-91D7-D84629D8C81D}" dt="2022-04-01T06:08:53.625" v="409" actId="26606"/>
          <ac:picMkLst>
            <pc:docMk/>
            <pc:sldMk cId="2420255494" sldId="306"/>
            <ac:picMk id="3" creationId="{9DC55601-6957-4352-9A93-4D32EA66D29E}"/>
          </ac:picMkLst>
        </pc:picChg>
      </pc:sldChg>
      <pc:sldChg chg="addSp modSp new mod setBg">
        <pc:chgData name="saravanan r" userId="1205d86b9fbdef28" providerId="LiveId" clId="{59CE5E10-5680-4BCD-91D7-D84629D8C81D}" dt="2022-04-01T06:09:21.589" v="412" actId="26606"/>
        <pc:sldMkLst>
          <pc:docMk/>
          <pc:sldMk cId="3441294283" sldId="307"/>
        </pc:sldMkLst>
        <pc:picChg chg="add mod">
          <ac:chgData name="saravanan r" userId="1205d86b9fbdef28" providerId="LiveId" clId="{59CE5E10-5680-4BCD-91D7-D84629D8C81D}" dt="2022-04-01T06:09:21.589" v="412" actId="26606"/>
          <ac:picMkLst>
            <pc:docMk/>
            <pc:sldMk cId="3441294283" sldId="307"/>
            <ac:picMk id="3" creationId="{9EC5D35C-3FAB-4235-8FD3-3B35E4A815BA}"/>
          </ac:picMkLst>
        </pc:picChg>
      </pc:sldChg>
      <pc:sldChg chg="addSp modSp new mod setBg">
        <pc:chgData name="saravanan r" userId="1205d86b9fbdef28" providerId="LiveId" clId="{59CE5E10-5680-4BCD-91D7-D84629D8C81D}" dt="2022-04-01T06:10:00.736" v="415" actId="26606"/>
        <pc:sldMkLst>
          <pc:docMk/>
          <pc:sldMk cId="139191236" sldId="308"/>
        </pc:sldMkLst>
        <pc:spChg chg="add">
          <ac:chgData name="saravanan r" userId="1205d86b9fbdef28" providerId="LiveId" clId="{59CE5E10-5680-4BCD-91D7-D84629D8C81D}" dt="2022-04-01T06:10:00.736" v="415" actId="26606"/>
          <ac:spMkLst>
            <pc:docMk/>
            <pc:sldMk cId="139191236" sldId="308"/>
            <ac:spMk id="8" creationId="{42A4FC2C-047E-45A5-965D-8E1E3BF09BC6}"/>
          </ac:spMkLst>
        </pc:spChg>
        <pc:picChg chg="add mod">
          <ac:chgData name="saravanan r" userId="1205d86b9fbdef28" providerId="LiveId" clId="{59CE5E10-5680-4BCD-91D7-D84629D8C81D}" dt="2022-04-01T06:10:00.736" v="415" actId="26606"/>
          <ac:picMkLst>
            <pc:docMk/>
            <pc:sldMk cId="139191236" sldId="308"/>
            <ac:picMk id="3" creationId="{825FC64B-CD9C-4F7F-A5E0-1B26A73D4AF4}"/>
          </ac:picMkLst>
        </pc:picChg>
      </pc:sldChg>
      <pc:sldChg chg="addSp modSp new mod setBg">
        <pc:chgData name="saravanan r" userId="1205d86b9fbdef28" providerId="LiveId" clId="{59CE5E10-5680-4BCD-91D7-D84629D8C81D}" dt="2022-04-01T06:10:18.094" v="418" actId="26606"/>
        <pc:sldMkLst>
          <pc:docMk/>
          <pc:sldMk cId="253604667" sldId="309"/>
        </pc:sldMkLst>
        <pc:picChg chg="add mod">
          <ac:chgData name="saravanan r" userId="1205d86b9fbdef28" providerId="LiveId" clId="{59CE5E10-5680-4BCD-91D7-D84629D8C81D}" dt="2022-04-01T06:10:18.094" v="418" actId="26606"/>
          <ac:picMkLst>
            <pc:docMk/>
            <pc:sldMk cId="253604667" sldId="309"/>
            <ac:picMk id="3" creationId="{63D5947E-E90E-4D42-878A-2218445F62A7}"/>
          </ac:picMkLst>
        </pc:picChg>
      </pc:sldChg>
      <pc:sldChg chg="addSp modSp new mod setBg">
        <pc:chgData name="saravanan r" userId="1205d86b9fbdef28" providerId="LiveId" clId="{59CE5E10-5680-4BCD-91D7-D84629D8C81D}" dt="2022-04-01T06:11:20.477" v="421" actId="26606"/>
        <pc:sldMkLst>
          <pc:docMk/>
          <pc:sldMk cId="3556721388" sldId="310"/>
        </pc:sldMkLst>
        <pc:picChg chg="add mod">
          <ac:chgData name="saravanan r" userId="1205d86b9fbdef28" providerId="LiveId" clId="{59CE5E10-5680-4BCD-91D7-D84629D8C81D}" dt="2022-04-01T06:11:20.477" v="421" actId="26606"/>
          <ac:picMkLst>
            <pc:docMk/>
            <pc:sldMk cId="3556721388" sldId="310"/>
            <ac:picMk id="3" creationId="{85611497-9AC7-44D7-95DD-F9040BC456DA}"/>
          </ac:picMkLst>
        </pc:picChg>
      </pc:sldChg>
      <pc:sldChg chg="addSp modSp new mod setBg">
        <pc:chgData name="saravanan r" userId="1205d86b9fbdef28" providerId="LiveId" clId="{59CE5E10-5680-4BCD-91D7-D84629D8C81D}" dt="2022-04-01T06:11:49.329" v="424" actId="26606"/>
        <pc:sldMkLst>
          <pc:docMk/>
          <pc:sldMk cId="786825887" sldId="311"/>
        </pc:sldMkLst>
        <pc:spChg chg="add">
          <ac:chgData name="saravanan r" userId="1205d86b9fbdef28" providerId="LiveId" clId="{59CE5E10-5680-4BCD-91D7-D84629D8C81D}" dt="2022-04-01T06:11:49.329" v="424" actId="26606"/>
          <ac:spMkLst>
            <pc:docMk/>
            <pc:sldMk cId="786825887" sldId="311"/>
            <ac:spMk id="8" creationId="{42A4FC2C-047E-45A5-965D-8E1E3BF09BC6}"/>
          </ac:spMkLst>
        </pc:spChg>
        <pc:picChg chg="add mod">
          <ac:chgData name="saravanan r" userId="1205d86b9fbdef28" providerId="LiveId" clId="{59CE5E10-5680-4BCD-91D7-D84629D8C81D}" dt="2022-04-01T06:11:49.329" v="424" actId="26606"/>
          <ac:picMkLst>
            <pc:docMk/>
            <pc:sldMk cId="786825887" sldId="311"/>
            <ac:picMk id="3" creationId="{E88B23B9-870A-462F-8F09-0BB2EE97D718}"/>
          </ac:picMkLst>
        </pc:picChg>
      </pc:sldChg>
      <pc:sldChg chg="addSp modSp new mod setBg">
        <pc:chgData name="saravanan r" userId="1205d86b9fbdef28" providerId="LiveId" clId="{59CE5E10-5680-4BCD-91D7-D84629D8C81D}" dt="2022-04-01T06:12:40.951" v="427" actId="26606"/>
        <pc:sldMkLst>
          <pc:docMk/>
          <pc:sldMk cId="1847831474" sldId="312"/>
        </pc:sldMkLst>
        <pc:spChg chg="add">
          <ac:chgData name="saravanan r" userId="1205d86b9fbdef28" providerId="LiveId" clId="{59CE5E10-5680-4BCD-91D7-D84629D8C81D}" dt="2022-04-01T06:12:40.951" v="427" actId="26606"/>
          <ac:spMkLst>
            <pc:docMk/>
            <pc:sldMk cId="1847831474" sldId="312"/>
            <ac:spMk id="8" creationId="{42A4FC2C-047E-45A5-965D-8E1E3BF09BC6}"/>
          </ac:spMkLst>
        </pc:spChg>
        <pc:picChg chg="add mod">
          <ac:chgData name="saravanan r" userId="1205d86b9fbdef28" providerId="LiveId" clId="{59CE5E10-5680-4BCD-91D7-D84629D8C81D}" dt="2022-04-01T06:12:40.951" v="427" actId="26606"/>
          <ac:picMkLst>
            <pc:docMk/>
            <pc:sldMk cId="1847831474" sldId="312"/>
            <ac:picMk id="3" creationId="{87BF4E37-8410-4450-8CEB-97B397045689}"/>
          </ac:picMkLst>
        </pc:picChg>
      </pc:sldChg>
      <pc:sldChg chg="addSp delSp modSp new mod setBg">
        <pc:chgData name="saravanan r" userId="1205d86b9fbdef28" providerId="LiveId" clId="{59CE5E10-5680-4BCD-91D7-D84629D8C81D}" dt="2022-04-01T06:13:17.145" v="433" actId="14100"/>
        <pc:sldMkLst>
          <pc:docMk/>
          <pc:sldMk cId="553847187" sldId="313"/>
        </pc:sldMkLst>
        <pc:spChg chg="add del">
          <ac:chgData name="saravanan r" userId="1205d86b9fbdef28" providerId="LiveId" clId="{59CE5E10-5680-4BCD-91D7-D84629D8C81D}" dt="2022-04-01T06:13:13.092" v="431" actId="26606"/>
          <ac:spMkLst>
            <pc:docMk/>
            <pc:sldMk cId="553847187" sldId="313"/>
            <ac:spMk id="8" creationId="{42A4FC2C-047E-45A5-965D-8E1E3BF09BC6}"/>
          </ac:spMkLst>
        </pc:spChg>
        <pc:picChg chg="add mod">
          <ac:chgData name="saravanan r" userId="1205d86b9fbdef28" providerId="LiveId" clId="{59CE5E10-5680-4BCD-91D7-D84629D8C81D}" dt="2022-04-01T06:13:17.145" v="433" actId="14100"/>
          <ac:picMkLst>
            <pc:docMk/>
            <pc:sldMk cId="553847187" sldId="313"/>
            <ac:picMk id="3" creationId="{24579B4E-B0BB-4740-B1D5-E54ABA13B8EA}"/>
          </ac:picMkLst>
        </pc:picChg>
      </pc:sldChg>
      <pc:sldChg chg="addSp modSp new mod setBg">
        <pc:chgData name="saravanan r" userId="1205d86b9fbdef28" providerId="LiveId" clId="{59CE5E10-5680-4BCD-91D7-D84629D8C81D}" dt="2022-04-01T06:14:04.653" v="436" actId="26606"/>
        <pc:sldMkLst>
          <pc:docMk/>
          <pc:sldMk cId="2545677638" sldId="314"/>
        </pc:sldMkLst>
        <pc:picChg chg="add mod">
          <ac:chgData name="saravanan r" userId="1205d86b9fbdef28" providerId="LiveId" clId="{59CE5E10-5680-4BCD-91D7-D84629D8C81D}" dt="2022-04-01T06:14:04.653" v="436" actId="26606"/>
          <ac:picMkLst>
            <pc:docMk/>
            <pc:sldMk cId="2545677638" sldId="314"/>
            <ac:picMk id="3" creationId="{ECE819A1-0275-4C6B-A242-10BCDAE10217}"/>
          </ac:picMkLst>
        </pc:picChg>
      </pc:sldChg>
      <pc:sldChg chg="addSp modSp new mod setBg">
        <pc:chgData name="saravanan r" userId="1205d86b9fbdef28" providerId="LiveId" clId="{59CE5E10-5680-4BCD-91D7-D84629D8C81D}" dt="2022-04-01T06:14:23.637" v="439" actId="26606"/>
        <pc:sldMkLst>
          <pc:docMk/>
          <pc:sldMk cId="3585003954" sldId="315"/>
        </pc:sldMkLst>
        <pc:picChg chg="add mod">
          <ac:chgData name="saravanan r" userId="1205d86b9fbdef28" providerId="LiveId" clId="{59CE5E10-5680-4BCD-91D7-D84629D8C81D}" dt="2022-04-01T06:14:23.637" v="439" actId="26606"/>
          <ac:picMkLst>
            <pc:docMk/>
            <pc:sldMk cId="3585003954" sldId="315"/>
            <ac:picMk id="3" creationId="{36474C02-B2B5-4CEC-B890-8546A56DD990}"/>
          </ac:picMkLst>
        </pc:picChg>
      </pc:sldChg>
      <pc:sldChg chg="addSp modSp new mod setBg">
        <pc:chgData name="saravanan r" userId="1205d86b9fbdef28" providerId="LiveId" clId="{59CE5E10-5680-4BCD-91D7-D84629D8C81D}" dt="2022-04-01T06:14:44.735" v="442" actId="26606"/>
        <pc:sldMkLst>
          <pc:docMk/>
          <pc:sldMk cId="627340207" sldId="316"/>
        </pc:sldMkLst>
        <pc:spChg chg="add">
          <ac:chgData name="saravanan r" userId="1205d86b9fbdef28" providerId="LiveId" clId="{59CE5E10-5680-4BCD-91D7-D84629D8C81D}" dt="2022-04-01T06:14:44.735" v="442" actId="26606"/>
          <ac:spMkLst>
            <pc:docMk/>
            <pc:sldMk cId="627340207" sldId="316"/>
            <ac:spMk id="8" creationId="{42A4FC2C-047E-45A5-965D-8E1E3BF09BC6}"/>
          </ac:spMkLst>
        </pc:spChg>
        <pc:picChg chg="add mod">
          <ac:chgData name="saravanan r" userId="1205d86b9fbdef28" providerId="LiveId" clId="{59CE5E10-5680-4BCD-91D7-D84629D8C81D}" dt="2022-04-01T06:14:44.735" v="442" actId="26606"/>
          <ac:picMkLst>
            <pc:docMk/>
            <pc:sldMk cId="627340207" sldId="316"/>
            <ac:picMk id="3" creationId="{4C83AB58-1496-4B49-971E-993331CF803B}"/>
          </ac:picMkLst>
        </pc:picChg>
      </pc:sldChg>
      <pc:sldChg chg="addSp modSp new mod setBg">
        <pc:chgData name="saravanan r" userId="1205d86b9fbdef28" providerId="LiveId" clId="{59CE5E10-5680-4BCD-91D7-D84629D8C81D}" dt="2022-04-01T06:15:12.036" v="445" actId="26606"/>
        <pc:sldMkLst>
          <pc:docMk/>
          <pc:sldMk cId="180362914" sldId="317"/>
        </pc:sldMkLst>
        <pc:picChg chg="add mod">
          <ac:chgData name="saravanan r" userId="1205d86b9fbdef28" providerId="LiveId" clId="{59CE5E10-5680-4BCD-91D7-D84629D8C81D}" dt="2022-04-01T06:15:12.036" v="445" actId="26606"/>
          <ac:picMkLst>
            <pc:docMk/>
            <pc:sldMk cId="180362914" sldId="317"/>
            <ac:picMk id="3" creationId="{E08372AC-16FE-4B9B-91C9-00758C98EE4B}"/>
          </ac:picMkLst>
        </pc:picChg>
      </pc:sldChg>
      <pc:sldChg chg="addSp modSp new mod setBg">
        <pc:chgData name="saravanan r" userId="1205d86b9fbdef28" providerId="LiveId" clId="{59CE5E10-5680-4BCD-91D7-D84629D8C81D}" dt="2022-04-01T06:15:46.916" v="448" actId="26606"/>
        <pc:sldMkLst>
          <pc:docMk/>
          <pc:sldMk cId="4283982183" sldId="318"/>
        </pc:sldMkLst>
        <pc:picChg chg="add mod">
          <ac:chgData name="saravanan r" userId="1205d86b9fbdef28" providerId="LiveId" clId="{59CE5E10-5680-4BCD-91D7-D84629D8C81D}" dt="2022-04-01T06:15:46.916" v="448" actId="26606"/>
          <ac:picMkLst>
            <pc:docMk/>
            <pc:sldMk cId="4283982183" sldId="318"/>
            <ac:picMk id="3" creationId="{F8B34B68-9977-4C3A-9516-D52F77B474B0}"/>
          </ac:picMkLst>
        </pc:picChg>
      </pc:sldChg>
      <pc:sldChg chg="addSp modSp new mod setBg">
        <pc:chgData name="saravanan r" userId="1205d86b9fbdef28" providerId="LiveId" clId="{59CE5E10-5680-4BCD-91D7-D84629D8C81D}" dt="2022-04-01T06:16:04.973" v="451" actId="26606"/>
        <pc:sldMkLst>
          <pc:docMk/>
          <pc:sldMk cId="4020236367" sldId="319"/>
        </pc:sldMkLst>
        <pc:spChg chg="add">
          <ac:chgData name="saravanan r" userId="1205d86b9fbdef28" providerId="LiveId" clId="{59CE5E10-5680-4BCD-91D7-D84629D8C81D}" dt="2022-04-01T06:16:04.973" v="451" actId="26606"/>
          <ac:spMkLst>
            <pc:docMk/>
            <pc:sldMk cId="4020236367" sldId="319"/>
            <ac:spMk id="8" creationId="{42A4FC2C-047E-45A5-965D-8E1E3BF09BC6}"/>
          </ac:spMkLst>
        </pc:spChg>
        <pc:picChg chg="add mod">
          <ac:chgData name="saravanan r" userId="1205d86b9fbdef28" providerId="LiveId" clId="{59CE5E10-5680-4BCD-91D7-D84629D8C81D}" dt="2022-04-01T06:16:04.973" v="451" actId="26606"/>
          <ac:picMkLst>
            <pc:docMk/>
            <pc:sldMk cId="4020236367" sldId="319"/>
            <ac:picMk id="3" creationId="{787C77D7-B13D-4DB3-BFF2-21298FD170B6}"/>
          </ac:picMkLst>
        </pc:picChg>
      </pc:sldChg>
      <pc:sldChg chg="addSp modSp new mod setBg">
        <pc:chgData name="saravanan r" userId="1205d86b9fbdef28" providerId="LiveId" clId="{59CE5E10-5680-4BCD-91D7-D84629D8C81D}" dt="2022-04-01T06:16:20.179" v="454" actId="26606"/>
        <pc:sldMkLst>
          <pc:docMk/>
          <pc:sldMk cId="3696619914" sldId="320"/>
        </pc:sldMkLst>
        <pc:picChg chg="add mod">
          <ac:chgData name="saravanan r" userId="1205d86b9fbdef28" providerId="LiveId" clId="{59CE5E10-5680-4BCD-91D7-D84629D8C81D}" dt="2022-04-01T06:16:20.179" v="454" actId="26606"/>
          <ac:picMkLst>
            <pc:docMk/>
            <pc:sldMk cId="3696619914" sldId="320"/>
            <ac:picMk id="3" creationId="{443BF0DC-53A0-403F-AA91-087DEDE3F3EB}"/>
          </ac:picMkLst>
        </pc:picChg>
      </pc:sldChg>
      <pc:sldChg chg="addSp modSp new mod setBg">
        <pc:chgData name="saravanan r" userId="1205d86b9fbdef28" providerId="LiveId" clId="{59CE5E10-5680-4BCD-91D7-D84629D8C81D}" dt="2022-04-01T06:19:39.714" v="457" actId="26606"/>
        <pc:sldMkLst>
          <pc:docMk/>
          <pc:sldMk cId="1402290537" sldId="321"/>
        </pc:sldMkLst>
        <pc:picChg chg="add mod">
          <ac:chgData name="saravanan r" userId="1205d86b9fbdef28" providerId="LiveId" clId="{59CE5E10-5680-4BCD-91D7-D84629D8C81D}" dt="2022-04-01T06:19:39.714" v="457" actId="26606"/>
          <ac:picMkLst>
            <pc:docMk/>
            <pc:sldMk cId="1402290537" sldId="321"/>
            <ac:picMk id="3" creationId="{66765039-5A4F-4620-9D1D-745141BDB3A8}"/>
          </ac:picMkLst>
        </pc:picChg>
      </pc:sldChg>
      <pc:sldChg chg="addSp modSp new mod setBg">
        <pc:chgData name="saravanan r" userId="1205d86b9fbdef28" providerId="LiveId" clId="{59CE5E10-5680-4BCD-91D7-D84629D8C81D}" dt="2022-04-01T06:20:01.418" v="460" actId="26606"/>
        <pc:sldMkLst>
          <pc:docMk/>
          <pc:sldMk cId="4254762637" sldId="322"/>
        </pc:sldMkLst>
        <pc:picChg chg="add mod">
          <ac:chgData name="saravanan r" userId="1205d86b9fbdef28" providerId="LiveId" clId="{59CE5E10-5680-4BCD-91D7-D84629D8C81D}" dt="2022-04-01T06:20:01.418" v="460" actId="26606"/>
          <ac:picMkLst>
            <pc:docMk/>
            <pc:sldMk cId="4254762637" sldId="322"/>
            <ac:picMk id="3" creationId="{96006BBC-D063-42B2-AD05-05FD2A8973E1}"/>
          </ac:picMkLst>
        </pc:picChg>
      </pc:sldChg>
      <pc:sldChg chg="addSp modSp new mod setBg">
        <pc:chgData name="saravanan r" userId="1205d86b9fbdef28" providerId="LiveId" clId="{59CE5E10-5680-4BCD-91D7-D84629D8C81D}" dt="2022-04-01T06:21:11.386" v="463" actId="26606"/>
        <pc:sldMkLst>
          <pc:docMk/>
          <pc:sldMk cId="2532283445" sldId="323"/>
        </pc:sldMkLst>
        <pc:picChg chg="add mod">
          <ac:chgData name="saravanan r" userId="1205d86b9fbdef28" providerId="LiveId" clId="{59CE5E10-5680-4BCD-91D7-D84629D8C81D}" dt="2022-04-01T06:21:11.386" v="463" actId="26606"/>
          <ac:picMkLst>
            <pc:docMk/>
            <pc:sldMk cId="2532283445" sldId="323"/>
            <ac:picMk id="3" creationId="{1A0CF771-A831-4D8B-A05F-1A0C472B1FA4}"/>
          </ac:picMkLst>
        </pc:picChg>
      </pc:sldChg>
      <pc:sldChg chg="addSp delSp modSp new mod setBg">
        <pc:chgData name="saravanan r" userId="1205d86b9fbdef28" providerId="LiveId" clId="{59CE5E10-5680-4BCD-91D7-D84629D8C81D}" dt="2022-04-01T06:22:30.313" v="468" actId="26606"/>
        <pc:sldMkLst>
          <pc:docMk/>
          <pc:sldMk cId="3184749910" sldId="324"/>
        </pc:sldMkLst>
        <pc:picChg chg="add del">
          <ac:chgData name="saravanan r" userId="1205d86b9fbdef28" providerId="LiveId" clId="{59CE5E10-5680-4BCD-91D7-D84629D8C81D}" dt="2022-04-01T06:21:36.779" v="466" actId="478"/>
          <ac:picMkLst>
            <pc:docMk/>
            <pc:sldMk cId="3184749910" sldId="324"/>
            <ac:picMk id="3" creationId="{103A83C6-4B75-4441-9E34-C557B71FDEE3}"/>
          </ac:picMkLst>
        </pc:picChg>
        <pc:picChg chg="add mod">
          <ac:chgData name="saravanan r" userId="1205d86b9fbdef28" providerId="LiveId" clId="{59CE5E10-5680-4BCD-91D7-D84629D8C81D}" dt="2022-04-01T06:22:30.313" v="468" actId="26606"/>
          <ac:picMkLst>
            <pc:docMk/>
            <pc:sldMk cId="3184749910" sldId="324"/>
            <ac:picMk id="5" creationId="{FEACAD89-1D6E-455A-AF35-895AFE68F564}"/>
          </ac:picMkLst>
        </pc:picChg>
      </pc:sldChg>
      <pc:sldChg chg="new">
        <pc:chgData name="saravanan r" userId="1205d86b9fbdef28" providerId="LiveId" clId="{59CE5E10-5680-4BCD-91D7-D84629D8C81D}" dt="2022-04-01T06:22:32.989" v="469" actId="680"/>
        <pc:sldMkLst>
          <pc:docMk/>
          <pc:sldMk cId="3026587886" sldId="325"/>
        </pc:sldMkLst>
      </pc:sldChg>
      <pc:sldChg chg="addSp delSp modSp new mod setBg">
        <pc:chgData name="saravanan r" userId="1205d86b9fbdef28" providerId="LiveId" clId="{59CE5E10-5680-4BCD-91D7-D84629D8C81D}" dt="2022-04-19T10:25:03.543" v="516" actId="26606"/>
        <pc:sldMkLst>
          <pc:docMk/>
          <pc:sldMk cId="622283260" sldId="330"/>
        </pc:sldMkLst>
        <pc:spChg chg="add del">
          <ac:chgData name="saravanan r" userId="1205d86b9fbdef28" providerId="LiveId" clId="{59CE5E10-5680-4BCD-91D7-D84629D8C81D}" dt="2022-04-19T06:16:23.485" v="473" actId="26606"/>
          <ac:spMkLst>
            <pc:docMk/>
            <pc:sldMk cId="622283260" sldId="330"/>
            <ac:spMk id="8" creationId="{42A4FC2C-047E-45A5-965D-8E1E3BF09BC6}"/>
          </ac:spMkLst>
        </pc:spChg>
        <pc:spChg chg="add del">
          <ac:chgData name="saravanan r" userId="1205d86b9fbdef28" providerId="LiveId" clId="{59CE5E10-5680-4BCD-91D7-D84629D8C81D}" dt="2022-04-19T06:16:28.521" v="475" actId="26606"/>
          <ac:spMkLst>
            <pc:docMk/>
            <pc:sldMk cId="622283260" sldId="330"/>
            <ac:spMk id="10" creationId="{CB44330D-EA18-4254-AA95-EB49948539B8}"/>
          </ac:spMkLst>
        </pc:spChg>
        <pc:spChg chg="add del">
          <ac:chgData name="saravanan r" userId="1205d86b9fbdef28" providerId="LiveId" clId="{59CE5E10-5680-4BCD-91D7-D84629D8C81D}" dt="2022-04-19T06:16:28.521" v="475" actId="26606"/>
          <ac:spMkLst>
            <pc:docMk/>
            <pc:sldMk cId="622283260" sldId="330"/>
            <ac:spMk id="11" creationId="{32BC26D8-82FB-445E-AA49-62A77D7C1EE0}"/>
          </ac:spMkLst>
        </pc:spChg>
        <pc:spChg chg="add del">
          <ac:chgData name="saravanan r" userId="1205d86b9fbdef28" providerId="LiveId" clId="{59CE5E10-5680-4BCD-91D7-D84629D8C81D}" dt="2022-04-19T06:16:30.138" v="477" actId="26606"/>
          <ac:spMkLst>
            <pc:docMk/>
            <pc:sldMk cId="622283260" sldId="330"/>
            <ac:spMk id="12" creationId="{2633B3B5-CC90-43F0-8714-D31D1F3F0209}"/>
          </ac:spMkLst>
        </pc:spChg>
        <pc:spChg chg="add del">
          <ac:chgData name="saravanan r" userId="1205d86b9fbdef28" providerId="LiveId" clId="{59CE5E10-5680-4BCD-91D7-D84629D8C81D}" dt="2022-04-19T06:16:30.138" v="477" actId="26606"/>
          <ac:spMkLst>
            <pc:docMk/>
            <pc:sldMk cId="622283260" sldId="330"/>
            <ac:spMk id="13" creationId="{AB8C311F-7253-4AED-9701-7FC0708C41C7}"/>
          </ac:spMkLst>
        </pc:spChg>
        <pc:spChg chg="add del">
          <ac:chgData name="saravanan r" userId="1205d86b9fbdef28" providerId="LiveId" clId="{59CE5E10-5680-4BCD-91D7-D84629D8C81D}" dt="2022-04-19T06:16:30.138" v="477" actId="26606"/>
          <ac:spMkLst>
            <pc:docMk/>
            <pc:sldMk cId="622283260" sldId="330"/>
            <ac:spMk id="14" creationId="{A8D57A06-A426-446D-B02C-A2DC6B62E45E}"/>
          </ac:spMkLst>
        </pc:spChg>
        <pc:spChg chg="add del">
          <ac:chgData name="saravanan r" userId="1205d86b9fbdef28" providerId="LiveId" clId="{59CE5E10-5680-4BCD-91D7-D84629D8C81D}" dt="2022-04-19T06:16:30.138" v="477" actId="26606"/>
          <ac:spMkLst>
            <pc:docMk/>
            <pc:sldMk cId="622283260" sldId="330"/>
            <ac:spMk id="15" creationId="{E2384209-CB15-4CDF-9D31-C44FD9A3F20D}"/>
          </ac:spMkLst>
        </pc:spChg>
        <pc:spChg chg="add del">
          <ac:chgData name="saravanan r" userId="1205d86b9fbdef28" providerId="LiveId" clId="{59CE5E10-5680-4BCD-91D7-D84629D8C81D}" dt="2022-04-19T06:16:32.736" v="479" actId="26606"/>
          <ac:spMkLst>
            <pc:docMk/>
            <pc:sldMk cId="622283260" sldId="330"/>
            <ac:spMk id="16" creationId="{9A97C86A-04D6-40F7-AE84-31AB43E6A846}"/>
          </ac:spMkLst>
        </pc:spChg>
        <pc:spChg chg="add del">
          <ac:chgData name="saravanan r" userId="1205d86b9fbdef28" providerId="LiveId" clId="{59CE5E10-5680-4BCD-91D7-D84629D8C81D}" dt="2022-04-19T06:16:32.736" v="479" actId="26606"/>
          <ac:spMkLst>
            <pc:docMk/>
            <pc:sldMk cId="622283260" sldId="330"/>
            <ac:spMk id="17" creationId="{F3060C83-F051-4F0E-ABAD-AA0DFC48B218}"/>
          </ac:spMkLst>
        </pc:spChg>
        <pc:spChg chg="add del">
          <ac:chgData name="saravanan r" userId="1205d86b9fbdef28" providerId="LiveId" clId="{59CE5E10-5680-4BCD-91D7-D84629D8C81D}" dt="2022-04-19T06:16:32.736" v="479" actId="26606"/>
          <ac:spMkLst>
            <pc:docMk/>
            <pc:sldMk cId="622283260" sldId="330"/>
            <ac:spMk id="18" creationId="{FF9F2414-84E8-453E-B1F3-389FDE8192D9}"/>
          </ac:spMkLst>
        </pc:spChg>
        <pc:spChg chg="add del">
          <ac:chgData name="saravanan r" userId="1205d86b9fbdef28" providerId="LiveId" clId="{59CE5E10-5680-4BCD-91D7-D84629D8C81D}" dt="2022-04-19T06:16:32.736" v="479" actId="26606"/>
          <ac:spMkLst>
            <pc:docMk/>
            <pc:sldMk cId="622283260" sldId="330"/>
            <ac:spMk id="19" creationId="{83C98ABE-055B-441F-B07E-44F97F083C39}"/>
          </ac:spMkLst>
        </pc:spChg>
        <pc:spChg chg="add del">
          <ac:chgData name="saravanan r" userId="1205d86b9fbdef28" providerId="LiveId" clId="{59CE5E10-5680-4BCD-91D7-D84629D8C81D}" dt="2022-04-19T06:16:32.736" v="479" actId="26606"/>
          <ac:spMkLst>
            <pc:docMk/>
            <pc:sldMk cId="622283260" sldId="330"/>
            <ac:spMk id="20" creationId="{3ECA69A1-7536-43AC-85EF-C7106179F5ED}"/>
          </ac:spMkLst>
        </pc:spChg>
        <pc:spChg chg="add del">
          <ac:chgData name="saravanan r" userId="1205d86b9fbdef28" providerId="LiveId" clId="{59CE5E10-5680-4BCD-91D7-D84629D8C81D}" dt="2022-04-19T06:16:32.736" v="479" actId="26606"/>
          <ac:spMkLst>
            <pc:docMk/>
            <pc:sldMk cId="622283260" sldId="330"/>
            <ac:spMk id="21" creationId="{29FDB030-9B49-4CED-8CCD-4D99382388AC}"/>
          </ac:spMkLst>
        </pc:spChg>
        <pc:spChg chg="add del">
          <ac:chgData name="saravanan r" userId="1205d86b9fbdef28" providerId="LiveId" clId="{59CE5E10-5680-4BCD-91D7-D84629D8C81D}" dt="2022-04-19T06:16:32.736" v="479" actId="26606"/>
          <ac:spMkLst>
            <pc:docMk/>
            <pc:sldMk cId="622283260" sldId="330"/>
            <ac:spMk id="22" creationId="{3783CA14-24A1-485C-8B30-D6A5D87987AD}"/>
          </ac:spMkLst>
        </pc:spChg>
        <pc:spChg chg="add del">
          <ac:chgData name="saravanan r" userId="1205d86b9fbdef28" providerId="LiveId" clId="{59CE5E10-5680-4BCD-91D7-D84629D8C81D}" dt="2022-04-19T06:16:41.041" v="481" actId="26606"/>
          <ac:spMkLst>
            <pc:docMk/>
            <pc:sldMk cId="622283260" sldId="330"/>
            <ac:spMk id="24" creationId="{A2509F26-B5DC-4BA7-B476-4CB044237A2E}"/>
          </ac:spMkLst>
        </pc:spChg>
        <pc:spChg chg="add del">
          <ac:chgData name="saravanan r" userId="1205d86b9fbdef28" providerId="LiveId" clId="{59CE5E10-5680-4BCD-91D7-D84629D8C81D}" dt="2022-04-19T06:16:41.041" v="481" actId="26606"/>
          <ac:spMkLst>
            <pc:docMk/>
            <pc:sldMk cId="622283260" sldId="330"/>
            <ac:spMk id="25" creationId="{DB103EB1-B135-4526-B883-33228FC27FF1}"/>
          </ac:spMkLst>
        </pc:spChg>
        <pc:spChg chg="add del">
          <ac:chgData name="saravanan r" userId="1205d86b9fbdef28" providerId="LiveId" clId="{59CE5E10-5680-4BCD-91D7-D84629D8C81D}" dt="2022-04-19T10:25:03.543" v="516" actId="26606"/>
          <ac:spMkLst>
            <pc:docMk/>
            <pc:sldMk cId="622283260" sldId="330"/>
            <ac:spMk id="27" creationId="{B9FF99BD-075F-4761-A995-6FC574BD25EA}"/>
          </ac:spMkLst>
        </pc:spChg>
        <pc:spChg chg="add del">
          <ac:chgData name="saravanan r" userId="1205d86b9fbdef28" providerId="LiveId" clId="{59CE5E10-5680-4BCD-91D7-D84629D8C81D}" dt="2022-04-19T10:25:03.543" v="516" actId="26606"/>
          <ac:spMkLst>
            <pc:docMk/>
            <pc:sldMk cId="622283260" sldId="330"/>
            <ac:spMk id="28" creationId="{A7B21A54-9BA3-4EA9-B460-5A829ADD9051}"/>
          </ac:spMkLst>
        </pc:spChg>
        <pc:spChg chg="add del">
          <ac:chgData name="saravanan r" userId="1205d86b9fbdef28" providerId="LiveId" clId="{59CE5E10-5680-4BCD-91D7-D84629D8C81D}" dt="2022-04-19T10:25:03.543" v="516" actId="26606"/>
          <ac:spMkLst>
            <pc:docMk/>
            <pc:sldMk cId="622283260" sldId="330"/>
            <ac:spMk id="29" creationId="{6FA8F714-B9D8-488A-8CCA-E9948FF913A9}"/>
          </ac:spMkLst>
        </pc:spChg>
        <pc:spChg chg="add del">
          <ac:chgData name="saravanan r" userId="1205d86b9fbdef28" providerId="LiveId" clId="{59CE5E10-5680-4BCD-91D7-D84629D8C81D}" dt="2022-04-19T10:25:03.537" v="515" actId="26606"/>
          <ac:spMkLst>
            <pc:docMk/>
            <pc:sldMk cId="622283260" sldId="330"/>
            <ac:spMk id="34" creationId="{42A4FC2C-047E-45A5-965D-8E1E3BF09BC6}"/>
          </ac:spMkLst>
        </pc:spChg>
        <pc:spChg chg="add">
          <ac:chgData name="saravanan r" userId="1205d86b9fbdef28" providerId="LiveId" clId="{59CE5E10-5680-4BCD-91D7-D84629D8C81D}" dt="2022-04-19T10:25:03.543" v="516" actId="26606"/>
          <ac:spMkLst>
            <pc:docMk/>
            <pc:sldMk cId="622283260" sldId="330"/>
            <ac:spMk id="36" creationId="{CB44330D-EA18-4254-AA95-EB49948539B8}"/>
          </ac:spMkLst>
        </pc:spChg>
        <pc:spChg chg="add">
          <ac:chgData name="saravanan r" userId="1205d86b9fbdef28" providerId="LiveId" clId="{59CE5E10-5680-4BCD-91D7-D84629D8C81D}" dt="2022-04-19T10:25:03.543" v="516" actId="26606"/>
          <ac:spMkLst>
            <pc:docMk/>
            <pc:sldMk cId="622283260" sldId="330"/>
            <ac:spMk id="37" creationId="{32BC26D8-82FB-445E-AA49-62A77D7C1EE0}"/>
          </ac:spMkLst>
        </pc:spChg>
        <pc:picChg chg="add mod">
          <ac:chgData name="saravanan r" userId="1205d86b9fbdef28" providerId="LiveId" clId="{59CE5E10-5680-4BCD-91D7-D84629D8C81D}" dt="2022-04-19T10:25:03.543" v="516" actId="26606"/>
          <ac:picMkLst>
            <pc:docMk/>
            <pc:sldMk cId="622283260" sldId="330"/>
            <ac:picMk id="3" creationId="{0127752C-34CE-4F47-9AB4-26F75091EE28}"/>
          </ac:picMkLst>
        </pc:picChg>
        <pc:picChg chg="add del mod">
          <ac:chgData name="saravanan r" userId="1205d86b9fbdef28" providerId="LiveId" clId="{59CE5E10-5680-4BCD-91D7-D84629D8C81D}" dt="2022-04-19T10:24:36.540" v="513" actId="478"/>
          <ac:picMkLst>
            <pc:docMk/>
            <pc:sldMk cId="622283260" sldId="330"/>
            <ac:picMk id="4" creationId="{912F46F6-0061-49DF-9FD0-2845AB00DC69}"/>
          </ac:picMkLst>
        </pc:picChg>
      </pc:sldChg>
      <pc:sldChg chg="addSp modSp new mod">
        <pc:chgData name="saravanan r" userId="1205d86b9fbdef28" providerId="LiveId" clId="{59CE5E10-5680-4BCD-91D7-D84629D8C81D}" dt="2022-04-19T10:23:24.134" v="510" actId="1076"/>
        <pc:sldMkLst>
          <pc:docMk/>
          <pc:sldMk cId="4159899471" sldId="331"/>
        </pc:sldMkLst>
        <pc:picChg chg="add mod">
          <ac:chgData name="saravanan r" userId="1205d86b9fbdef28" providerId="LiveId" clId="{59CE5E10-5680-4BCD-91D7-D84629D8C81D}" dt="2022-04-19T10:22:45.233" v="506" actId="1076"/>
          <ac:picMkLst>
            <pc:docMk/>
            <pc:sldMk cId="4159899471" sldId="331"/>
            <ac:picMk id="3" creationId="{19CA5B8B-4B5C-4446-AF08-987E8ACA3729}"/>
          </ac:picMkLst>
        </pc:picChg>
        <pc:picChg chg="add mod">
          <ac:chgData name="saravanan r" userId="1205d86b9fbdef28" providerId="LiveId" clId="{59CE5E10-5680-4BCD-91D7-D84629D8C81D}" dt="2022-04-19T10:23:06.405" v="508" actId="1076"/>
          <ac:picMkLst>
            <pc:docMk/>
            <pc:sldMk cId="4159899471" sldId="331"/>
            <ac:picMk id="5" creationId="{663B21F3-C3FC-479B-909E-C27DC1B454C5}"/>
          </ac:picMkLst>
        </pc:picChg>
        <pc:picChg chg="add mod">
          <ac:chgData name="saravanan r" userId="1205d86b9fbdef28" providerId="LiveId" clId="{59CE5E10-5680-4BCD-91D7-D84629D8C81D}" dt="2022-04-19T10:23:24.134" v="510" actId="1076"/>
          <ac:picMkLst>
            <pc:docMk/>
            <pc:sldMk cId="4159899471" sldId="331"/>
            <ac:picMk id="7" creationId="{987CB54C-9A39-4134-BE37-71E734D3A511}"/>
          </ac:picMkLst>
        </pc:picChg>
      </pc:sldChg>
      <pc:sldChg chg="addSp delSp modSp new mod setBg setClrOvrMap">
        <pc:chgData name="saravanan r" userId="1205d86b9fbdef28" providerId="LiveId" clId="{59CE5E10-5680-4BCD-91D7-D84629D8C81D}" dt="2022-04-26T07:48:04.782" v="635" actId="26606"/>
        <pc:sldMkLst>
          <pc:docMk/>
          <pc:sldMk cId="624163729" sldId="332"/>
        </pc:sldMkLst>
        <pc:spChg chg="add del mod">
          <ac:chgData name="saravanan r" userId="1205d86b9fbdef28" providerId="LiveId" clId="{59CE5E10-5680-4BCD-91D7-D84629D8C81D}" dt="2022-04-26T07:46:12.874" v="584" actId="26606"/>
          <ac:spMkLst>
            <pc:docMk/>
            <pc:sldMk cId="624163729" sldId="332"/>
            <ac:spMk id="3" creationId="{8264179E-E15D-4342-97E0-F7990AED38BA}"/>
          </ac:spMkLst>
        </pc:spChg>
        <pc:spChg chg="add mod">
          <ac:chgData name="saravanan r" userId="1205d86b9fbdef28" providerId="LiveId" clId="{59CE5E10-5680-4BCD-91D7-D84629D8C81D}" dt="2022-04-26T07:48:04.782" v="635" actId="26606"/>
          <ac:spMkLst>
            <pc:docMk/>
            <pc:sldMk cId="624163729" sldId="332"/>
            <ac:spMk id="4" creationId="{B6C0084C-8951-4923-B4EF-26934ACA86A0}"/>
          </ac:spMkLst>
        </pc:spChg>
        <pc:spChg chg="add del">
          <ac:chgData name="saravanan r" userId="1205d86b9fbdef28" providerId="LiveId" clId="{59CE5E10-5680-4BCD-91D7-D84629D8C81D}" dt="2022-04-26T07:45:48.847" v="567" actId="26606"/>
          <ac:spMkLst>
            <pc:docMk/>
            <pc:sldMk cId="624163729" sldId="332"/>
            <ac:spMk id="8" creationId="{2B566528-1B12-4246-9431-5C2D7D081168}"/>
          </ac:spMkLst>
        </pc:spChg>
        <pc:spChg chg="add del">
          <ac:chgData name="saravanan r" userId="1205d86b9fbdef28" providerId="LiveId" clId="{59CE5E10-5680-4BCD-91D7-D84629D8C81D}" dt="2022-04-26T07:45:45.623" v="565" actId="26606"/>
          <ac:spMkLst>
            <pc:docMk/>
            <pc:sldMk cId="624163729" sldId="332"/>
            <ac:spMk id="9" creationId="{2659FDB4-FCBE-4A89-B46D-43D4FA54464D}"/>
          </ac:spMkLst>
        </pc:spChg>
        <pc:spChg chg="add del">
          <ac:chgData name="saravanan r" userId="1205d86b9fbdef28" providerId="LiveId" clId="{59CE5E10-5680-4BCD-91D7-D84629D8C81D}" dt="2022-04-26T07:45:48.847" v="567" actId="26606"/>
          <ac:spMkLst>
            <pc:docMk/>
            <pc:sldMk cId="624163729" sldId="332"/>
            <ac:spMk id="10" creationId="{2E80C965-DB6D-4F81-9E9E-B027384D0BD6}"/>
          </ac:spMkLst>
        </pc:spChg>
        <pc:spChg chg="add del">
          <ac:chgData name="saravanan r" userId="1205d86b9fbdef28" providerId="LiveId" clId="{59CE5E10-5680-4BCD-91D7-D84629D8C81D}" dt="2022-04-26T07:45:48.847" v="567" actId="26606"/>
          <ac:spMkLst>
            <pc:docMk/>
            <pc:sldMk cId="624163729" sldId="332"/>
            <ac:spMk id="12" creationId="{A580F890-B085-4E95-96AA-55AEBEC5CE6E}"/>
          </ac:spMkLst>
        </pc:spChg>
        <pc:spChg chg="add del">
          <ac:chgData name="saravanan r" userId="1205d86b9fbdef28" providerId="LiveId" clId="{59CE5E10-5680-4BCD-91D7-D84629D8C81D}" dt="2022-04-26T07:45:48.847" v="567" actId="26606"/>
          <ac:spMkLst>
            <pc:docMk/>
            <pc:sldMk cId="624163729" sldId="332"/>
            <ac:spMk id="13" creationId="{8264179E-E15D-4342-97E0-F7990AED38BA}"/>
          </ac:spMkLst>
        </pc:spChg>
        <pc:spChg chg="add del">
          <ac:chgData name="saravanan r" userId="1205d86b9fbdef28" providerId="LiveId" clId="{59CE5E10-5680-4BCD-91D7-D84629D8C81D}" dt="2022-04-26T07:45:48.847" v="567" actId="26606"/>
          <ac:spMkLst>
            <pc:docMk/>
            <pc:sldMk cId="624163729" sldId="332"/>
            <ac:spMk id="14" creationId="{D3F51FEB-38FB-4F6C-9F7B-2F2AFAB65463}"/>
          </ac:spMkLst>
        </pc:spChg>
        <pc:spChg chg="add del">
          <ac:chgData name="saravanan r" userId="1205d86b9fbdef28" providerId="LiveId" clId="{59CE5E10-5680-4BCD-91D7-D84629D8C81D}" dt="2022-04-26T07:45:48.847" v="567" actId="26606"/>
          <ac:spMkLst>
            <pc:docMk/>
            <pc:sldMk cId="624163729" sldId="332"/>
            <ac:spMk id="16" creationId="{1E547BA6-BAE0-43BB-A7CA-60F69CE252F0}"/>
          </ac:spMkLst>
        </pc:spChg>
        <pc:spChg chg="add del">
          <ac:chgData name="saravanan r" userId="1205d86b9fbdef28" providerId="LiveId" clId="{59CE5E10-5680-4BCD-91D7-D84629D8C81D}" dt="2022-04-26T07:45:50.044" v="569" actId="26606"/>
          <ac:spMkLst>
            <pc:docMk/>
            <pc:sldMk cId="624163729" sldId="332"/>
            <ac:spMk id="18" creationId="{CF62D2A7-8207-488C-9F46-316BA81A16C8}"/>
          </ac:spMkLst>
        </pc:spChg>
        <pc:spChg chg="add del">
          <ac:chgData name="saravanan r" userId="1205d86b9fbdef28" providerId="LiveId" clId="{59CE5E10-5680-4BCD-91D7-D84629D8C81D}" dt="2022-04-26T07:46:08.163" v="579" actId="26606"/>
          <ac:spMkLst>
            <pc:docMk/>
            <pc:sldMk cId="624163729" sldId="332"/>
            <ac:spMk id="20" creationId="{8D71EDA1-87BF-4D5D-AB79-F346FD19278A}"/>
          </ac:spMkLst>
        </pc:spChg>
        <pc:spChg chg="add del">
          <ac:chgData name="saravanan r" userId="1205d86b9fbdef28" providerId="LiveId" clId="{59CE5E10-5680-4BCD-91D7-D84629D8C81D}" dt="2022-04-26T07:45:51.479" v="571" actId="26606"/>
          <ac:spMkLst>
            <pc:docMk/>
            <pc:sldMk cId="624163729" sldId="332"/>
            <ac:spMk id="21" creationId="{7CB4857B-ED7C-444D-9F04-2F885114A1C2}"/>
          </ac:spMkLst>
        </pc:spChg>
        <pc:spChg chg="add del">
          <ac:chgData name="saravanan r" userId="1205d86b9fbdef28" providerId="LiveId" clId="{59CE5E10-5680-4BCD-91D7-D84629D8C81D}" dt="2022-04-26T07:45:51.479" v="571" actId="26606"/>
          <ac:spMkLst>
            <pc:docMk/>
            <pc:sldMk cId="624163729" sldId="332"/>
            <ac:spMk id="22" creationId="{D18046FB-44EA-4FD8-A585-EA09A319B2D0}"/>
          </ac:spMkLst>
        </pc:spChg>
        <pc:spChg chg="add del">
          <ac:chgData name="saravanan r" userId="1205d86b9fbdef28" providerId="LiveId" clId="{59CE5E10-5680-4BCD-91D7-D84629D8C81D}" dt="2022-04-26T07:45:51.479" v="571" actId="26606"/>
          <ac:spMkLst>
            <pc:docMk/>
            <pc:sldMk cId="624163729" sldId="332"/>
            <ac:spMk id="23" creationId="{479F5F2B-8B58-4140-AE6A-51F6C67B18D9}"/>
          </ac:spMkLst>
        </pc:spChg>
        <pc:spChg chg="add del">
          <ac:chgData name="saravanan r" userId="1205d86b9fbdef28" providerId="LiveId" clId="{59CE5E10-5680-4BCD-91D7-D84629D8C81D}" dt="2022-04-26T07:45:51.479" v="571" actId="26606"/>
          <ac:spMkLst>
            <pc:docMk/>
            <pc:sldMk cId="624163729" sldId="332"/>
            <ac:spMk id="24" creationId="{8264179E-E15D-4342-97E0-F7990AED38BA}"/>
          </ac:spMkLst>
        </pc:spChg>
        <pc:spChg chg="add del">
          <ac:chgData name="saravanan r" userId="1205d86b9fbdef28" providerId="LiveId" clId="{59CE5E10-5680-4BCD-91D7-D84629D8C81D}" dt="2022-04-26T07:45:54.732" v="573" actId="26606"/>
          <ac:spMkLst>
            <pc:docMk/>
            <pc:sldMk cId="624163729" sldId="332"/>
            <ac:spMk id="26" creationId="{2E442304-DDBD-4F7B-8017-36BCC863FB40}"/>
          </ac:spMkLst>
        </pc:spChg>
        <pc:spChg chg="add del">
          <ac:chgData name="saravanan r" userId="1205d86b9fbdef28" providerId="LiveId" clId="{59CE5E10-5680-4BCD-91D7-D84629D8C81D}" dt="2022-04-26T07:45:54.732" v="573" actId="26606"/>
          <ac:spMkLst>
            <pc:docMk/>
            <pc:sldMk cId="624163729" sldId="332"/>
            <ac:spMk id="27" creationId="{5E107275-3853-46FD-A241-DE4355A42675}"/>
          </ac:spMkLst>
        </pc:spChg>
        <pc:spChg chg="add del">
          <ac:chgData name="saravanan r" userId="1205d86b9fbdef28" providerId="LiveId" clId="{59CE5E10-5680-4BCD-91D7-D84629D8C81D}" dt="2022-04-26T07:45:55.996" v="575" actId="26606"/>
          <ac:spMkLst>
            <pc:docMk/>
            <pc:sldMk cId="624163729" sldId="332"/>
            <ac:spMk id="30" creationId="{907EF6B7-1338-4443-8C46-6A318D952DFD}"/>
          </ac:spMkLst>
        </pc:spChg>
        <pc:spChg chg="add del">
          <ac:chgData name="saravanan r" userId="1205d86b9fbdef28" providerId="LiveId" clId="{59CE5E10-5680-4BCD-91D7-D84629D8C81D}" dt="2022-04-26T07:45:55.996" v="575" actId="26606"/>
          <ac:spMkLst>
            <pc:docMk/>
            <pc:sldMk cId="624163729" sldId="332"/>
            <ac:spMk id="31" creationId="{DAAE4CDD-124C-4DCF-9584-B6033B545DD5}"/>
          </ac:spMkLst>
        </pc:spChg>
        <pc:spChg chg="add del">
          <ac:chgData name="saravanan r" userId="1205d86b9fbdef28" providerId="LiveId" clId="{59CE5E10-5680-4BCD-91D7-D84629D8C81D}" dt="2022-04-26T07:45:55.996" v="575" actId="26606"/>
          <ac:spMkLst>
            <pc:docMk/>
            <pc:sldMk cId="624163729" sldId="332"/>
            <ac:spMk id="32" creationId="{081E4A58-353D-44AE-B2FC-2A74E2E400F7}"/>
          </ac:spMkLst>
        </pc:spChg>
        <pc:spChg chg="add del">
          <ac:chgData name="saravanan r" userId="1205d86b9fbdef28" providerId="LiveId" clId="{59CE5E10-5680-4BCD-91D7-D84629D8C81D}" dt="2022-04-26T07:45:55.996" v="575" actId="26606"/>
          <ac:spMkLst>
            <pc:docMk/>
            <pc:sldMk cId="624163729" sldId="332"/>
            <ac:spMk id="33" creationId="{8264179E-E15D-4342-97E0-F7990AED38BA}"/>
          </ac:spMkLst>
        </pc:spChg>
        <pc:spChg chg="add del">
          <ac:chgData name="saravanan r" userId="1205d86b9fbdef28" providerId="LiveId" clId="{59CE5E10-5680-4BCD-91D7-D84629D8C81D}" dt="2022-04-26T07:46:06.070" v="577" actId="26606"/>
          <ac:spMkLst>
            <pc:docMk/>
            <pc:sldMk cId="624163729" sldId="332"/>
            <ac:spMk id="35" creationId="{100EDD19-6802-4EC3-95CE-CFFAB042CFD6}"/>
          </ac:spMkLst>
        </pc:spChg>
        <pc:spChg chg="add del">
          <ac:chgData name="saravanan r" userId="1205d86b9fbdef28" providerId="LiveId" clId="{59CE5E10-5680-4BCD-91D7-D84629D8C81D}" dt="2022-04-26T07:46:06.070" v="577" actId="26606"/>
          <ac:spMkLst>
            <pc:docMk/>
            <pc:sldMk cId="624163729" sldId="332"/>
            <ac:spMk id="36" creationId="{DB17E863-922E-4C26-BD64-E8FD41D28661}"/>
          </ac:spMkLst>
        </pc:spChg>
        <pc:spChg chg="add del">
          <ac:chgData name="saravanan r" userId="1205d86b9fbdef28" providerId="LiveId" clId="{59CE5E10-5680-4BCD-91D7-D84629D8C81D}" dt="2022-04-26T07:46:06.070" v="577" actId="26606"/>
          <ac:spMkLst>
            <pc:docMk/>
            <pc:sldMk cId="624163729" sldId="332"/>
            <ac:spMk id="37" creationId="{8264179E-E15D-4342-97E0-F7990AED38BA}"/>
          </ac:spMkLst>
        </pc:spChg>
        <pc:spChg chg="add del">
          <ac:chgData name="saravanan r" userId="1205d86b9fbdef28" providerId="LiveId" clId="{59CE5E10-5680-4BCD-91D7-D84629D8C81D}" dt="2022-04-26T07:46:08.163" v="579" actId="26606"/>
          <ac:spMkLst>
            <pc:docMk/>
            <pc:sldMk cId="624163729" sldId="332"/>
            <ac:spMk id="39" creationId="{09588DA8-065E-4F6F-8EFD-43104AB2E0CF}"/>
          </ac:spMkLst>
        </pc:spChg>
        <pc:spChg chg="add del">
          <ac:chgData name="saravanan r" userId="1205d86b9fbdef28" providerId="LiveId" clId="{59CE5E10-5680-4BCD-91D7-D84629D8C81D}" dt="2022-04-26T07:46:08.163" v="579" actId="26606"/>
          <ac:spMkLst>
            <pc:docMk/>
            <pc:sldMk cId="624163729" sldId="332"/>
            <ac:spMk id="40" creationId="{C4285719-470E-454C-AF62-8323075F1F5B}"/>
          </ac:spMkLst>
        </pc:spChg>
        <pc:spChg chg="add del">
          <ac:chgData name="saravanan r" userId="1205d86b9fbdef28" providerId="LiveId" clId="{59CE5E10-5680-4BCD-91D7-D84629D8C81D}" dt="2022-04-26T07:46:08.163" v="579" actId="26606"/>
          <ac:spMkLst>
            <pc:docMk/>
            <pc:sldMk cId="624163729" sldId="332"/>
            <ac:spMk id="41" creationId="{CD9FE4EF-C4D8-49A0-B2FF-81D8DB7D8A24}"/>
          </ac:spMkLst>
        </pc:spChg>
        <pc:spChg chg="add del">
          <ac:chgData name="saravanan r" userId="1205d86b9fbdef28" providerId="LiveId" clId="{59CE5E10-5680-4BCD-91D7-D84629D8C81D}" dt="2022-04-26T07:46:08.163" v="579" actId="26606"/>
          <ac:spMkLst>
            <pc:docMk/>
            <pc:sldMk cId="624163729" sldId="332"/>
            <ac:spMk id="42" creationId="{4300840D-0A0B-4512-BACA-B439D5B9C57C}"/>
          </ac:spMkLst>
        </pc:spChg>
        <pc:spChg chg="add del">
          <ac:chgData name="saravanan r" userId="1205d86b9fbdef28" providerId="LiveId" clId="{59CE5E10-5680-4BCD-91D7-D84629D8C81D}" dt="2022-04-26T07:46:08.163" v="579" actId="26606"/>
          <ac:spMkLst>
            <pc:docMk/>
            <pc:sldMk cId="624163729" sldId="332"/>
            <ac:spMk id="43" creationId="{D2B78728-A580-49A7-84F9-6EF6F583ADE0}"/>
          </ac:spMkLst>
        </pc:spChg>
        <pc:spChg chg="add del">
          <ac:chgData name="saravanan r" userId="1205d86b9fbdef28" providerId="LiveId" clId="{59CE5E10-5680-4BCD-91D7-D84629D8C81D}" dt="2022-04-26T07:46:08.163" v="579" actId="26606"/>
          <ac:spMkLst>
            <pc:docMk/>
            <pc:sldMk cId="624163729" sldId="332"/>
            <ac:spMk id="44" creationId="{38FAA1A1-D861-433F-88FA-1E9D6FD31D11}"/>
          </ac:spMkLst>
        </pc:spChg>
        <pc:spChg chg="add del">
          <ac:chgData name="saravanan r" userId="1205d86b9fbdef28" providerId="LiveId" clId="{59CE5E10-5680-4BCD-91D7-D84629D8C81D}" dt="2022-04-26T07:46:08.163" v="579" actId="26606"/>
          <ac:spMkLst>
            <pc:docMk/>
            <pc:sldMk cId="624163729" sldId="332"/>
            <ac:spMk id="45" creationId="{8264179E-E15D-4342-97E0-F7990AED38BA}"/>
          </ac:spMkLst>
        </pc:spChg>
        <pc:spChg chg="add del">
          <ac:chgData name="saravanan r" userId="1205d86b9fbdef28" providerId="LiveId" clId="{59CE5E10-5680-4BCD-91D7-D84629D8C81D}" dt="2022-04-26T07:46:10.838" v="581" actId="26606"/>
          <ac:spMkLst>
            <pc:docMk/>
            <pc:sldMk cId="624163729" sldId="332"/>
            <ac:spMk id="47" creationId="{488333BA-AE6E-427A-9B16-A39C8073F4EB}"/>
          </ac:spMkLst>
        </pc:spChg>
        <pc:spChg chg="add del">
          <ac:chgData name="saravanan r" userId="1205d86b9fbdef28" providerId="LiveId" clId="{59CE5E10-5680-4BCD-91D7-D84629D8C81D}" dt="2022-04-26T07:46:10.838" v="581" actId="26606"/>
          <ac:spMkLst>
            <pc:docMk/>
            <pc:sldMk cId="624163729" sldId="332"/>
            <ac:spMk id="48" creationId="{F98ED85F-DCEE-4B50-802E-71A6E3E12B04}"/>
          </ac:spMkLst>
        </pc:spChg>
        <pc:spChg chg="add del">
          <ac:chgData name="saravanan r" userId="1205d86b9fbdef28" providerId="LiveId" clId="{59CE5E10-5680-4BCD-91D7-D84629D8C81D}" dt="2022-04-26T07:46:10.838" v="581" actId="26606"/>
          <ac:spMkLst>
            <pc:docMk/>
            <pc:sldMk cId="624163729" sldId="332"/>
            <ac:spMk id="49" creationId="{8264179E-E15D-4342-97E0-F7990AED38BA}"/>
          </ac:spMkLst>
        </pc:spChg>
        <pc:spChg chg="add del">
          <ac:chgData name="saravanan r" userId="1205d86b9fbdef28" providerId="LiveId" clId="{59CE5E10-5680-4BCD-91D7-D84629D8C81D}" dt="2022-04-26T07:46:22.470" v="585" actId="26606"/>
          <ac:spMkLst>
            <pc:docMk/>
            <pc:sldMk cId="624163729" sldId="332"/>
            <ac:spMk id="53" creationId="{488333BA-AE6E-427A-9B16-A39C8073F4EB}"/>
          </ac:spMkLst>
        </pc:spChg>
        <pc:spChg chg="add del">
          <ac:chgData name="saravanan r" userId="1205d86b9fbdef28" providerId="LiveId" clId="{59CE5E10-5680-4BCD-91D7-D84629D8C81D}" dt="2022-04-26T07:46:22.470" v="585" actId="26606"/>
          <ac:spMkLst>
            <pc:docMk/>
            <pc:sldMk cId="624163729" sldId="332"/>
            <ac:spMk id="54" creationId="{F98ED85F-DCEE-4B50-802E-71A6E3E12B04}"/>
          </ac:spMkLst>
        </pc:spChg>
        <pc:spChg chg="add del">
          <ac:chgData name="saravanan r" userId="1205d86b9fbdef28" providerId="LiveId" clId="{59CE5E10-5680-4BCD-91D7-D84629D8C81D}" dt="2022-04-26T07:46:22.470" v="585" actId="26606"/>
          <ac:spMkLst>
            <pc:docMk/>
            <pc:sldMk cId="624163729" sldId="332"/>
            <ac:spMk id="55" creationId="{8264179E-E15D-4342-97E0-F7990AED38BA}"/>
          </ac:spMkLst>
        </pc:spChg>
        <pc:spChg chg="add del">
          <ac:chgData name="saravanan r" userId="1205d86b9fbdef28" providerId="LiveId" clId="{59CE5E10-5680-4BCD-91D7-D84629D8C81D}" dt="2022-04-26T07:47:37.150" v="623" actId="26606"/>
          <ac:spMkLst>
            <pc:docMk/>
            <pc:sldMk cId="624163729" sldId="332"/>
            <ac:spMk id="61" creationId="{35DB3719-6FDC-4E5D-891D-FF40B7300F64}"/>
          </ac:spMkLst>
        </pc:spChg>
        <pc:spChg chg="add del">
          <ac:chgData name="saravanan r" userId="1205d86b9fbdef28" providerId="LiveId" clId="{59CE5E10-5680-4BCD-91D7-D84629D8C81D}" dt="2022-04-26T07:47:37.150" v="623" actId="26606"/>
          <ac:spMkLst>
            <pc:docMk/>
            <pc:sldMk cId="624163729" sldId="332"/>
            <ac:spMk id="63" creationId="{E0CBAC23-2E3F-4A90-BA59-F8299F6A5439}"/>
          </ac:spMkLst>
        </pc:spChg>
        <pc:spChg chg="add del">
          <ac:chgData name="saravanan r" userId="1205d86b9fbdef28" providerId="LiveId" clId="{59CE5E10-5680-4BCD-91D7-D84629D8C81D}" dt="2022-04-26T07:47:37.080" v="622" actId="26606"/>
          <ac:spMkLst>
            <pc:docMk/>
            <pc:sldMk cId="624163729" sldId="332"/>
            <ac:spMk id="68" creationId="{F3060C83-F051-4F0E-ABAD-AA0DFC48B218}"/>
          </ac:spMkLst>
        </pc:spChg>
        <pc:spChg chg="add del">
          <ac:chgData name="saravanan r" userId="1205d86b9fbdef28" providerId="LiveId" clId="{59CE5E10-5680-4BCD-91D7-D84629D8C81D}" dt="2022-04-26T07:47:37.080" v="622" actId="26606"/>
          <ac:spMkLst>
            <pc:docMk/>
            <pc:sldMk cId="624163729" sldId="332"/>
            <ac:spMk id="70" creationId="{83C98ABE-055B-441F-B07E-44F97F083C39}"/>
          </ac:spMkLst>
        </pc:spChg>
        <pc:spChg chg="add del">
          <ac:chgData name="saravanan r" userId="1205d86b9fbdef28" providerId="LiveId" clId="{59CE5E10-5680-4BCD-91D7-D84629D8C81D}" dt="2022-04-26T07:47:37.080" v="622" actId="26606"/>
          <ac:spMkLst>
            <pc:docMk/>
            <pc:sldMk cId="624163729" sldId="332"/>
            <ac:spMk id="72" creationId="{29FDB030-9B49-4CED-8CCD-4D99382388AC}"/>
          </ac:spMkLst>
        </pc:spChg>
        <pc:spChg chg="add del">
          <ac:chgData name="saravanan r" userId="1205d86b9fbdef28" providerId="LiveId" clId="{59CE5E10-5680-4BCD-91D7-D84629D8C81D}" dt="2022-04-26T07:47:37.080" v="622" actId="26606"/>
          <ac:spMkLst>
            <pc:docMk/>
            <pc:sldMk cId="624163729" sldId="332"/>
            <ac:spMk id="74" creationId="{3783CA14-24A1-485C-8B30-D6A5D87987AD}"/>
          </ac:spMkLst>
        </pc:spChg>
        <pc:spChg chg="add del">
          <ac:chgData name="saravanan r" userId="1205d86b9fbdef28" providerId="LiveId" clId="{59CE5E10-5680-4BCD-91D7-D84629D8C81D}" dt="2022-04-26T07:47:37.080" v="622" actId="26606"/>
          <ac:spMkLst>
            <pc:docMk/>
            <pc:sldMk cId="624163729" sldId="332"/>
            <ac:spMk id="76" creationId="{9A97C86A-04D6-40F7-AE84-31AB43E6A846}"/>
          </ac:spMkLst>
        </pc:spChg>
        <pc:spChg chg="add del">
          <ac:chgData name="saravanan r" userId="1205d86b9fbdef28" providerId="LiveId" clId="{59CE5E10-5680-4BCD-91D7-D84629D8C81D}" dt="2022-04-26T07:47:37.080" v="622" actId="26606"/>
          <ac:spMkLst>
            <pc:docMk/>
            <pc:sldMk cId="624163729" sldId="332"/>
            <ac:spMk id="78" creationId="{FF9F2414-84E8-453E-B1F3-389FDE8192D9}"/>
          </ac:spMkLst>
        </pc:spChg>
        <pc:spChg chg="add del">
          <ac:chgData name="saravanan r" userId="1205d86b9fbdef28" providerId="LiveId" clId="{59CE5E10-5680-4BCD-91D7-D84629D8C81D}" dt="2022-04-26T07:47:37.080" v="622" actId="26606"/>
          <ac:spMkLst>
            <pc:docMk/>
            <pc:sldMk cId="624163729" sldId="332"/>
            <ac:spMk id="80" creationId="{3ECA69A1-7536-43AC-85EF-C7106179F5ED}"/>
          </ac:spMkLst>
        </pc:spChg>
        <pc:spChg chg="add del">
          <ac:chgData name="saravanan r" userId="1205d86b9fbdef28" providerId="LiveId" clId="{59CE5E10-5680-4BCD-91D7-D84629D8C81D}" dt="2022-04-26T07:48:04.782" v="635" actId="26606"/>
          <ac:spMkLst>
            <pc:docMk/>
            <pc:sldMk cId="624163729" sldId="332"/>
            <ac:spMk id="82" creationId="{2C61293E-6EBE-43EF-A52C-9BEBFD7679D4}"/>
          </ac:spMkLst>
        </pc:spChg>
        <pc:spChg chg="add del">
          <ac:chgData name="saravanan r" userId="1205d86b9fbdef28" providerId="LiveId" clId="{59CE5E10-5680-4BCD-91D7-D84629D8C81D}" dt="2022-04-26T07:48:04.782" v="635" actId="26606"/>
          <ac:spMkLst>
            <pc:docMk/>
            <pc:sldMk cId="624163729" sldId="332"/>
            <ac:spMk id="83" creationId="{3FCFB1DE-0B7E-48CC-BA90-B2AB0889F9D6}"/>
          </ac:spMkLst>
        </pc:spChg>
        <pc:spChg chg="add del">
          <ac:chgData name="saravanan r" userId="1205d86b9fbdef28" providerId="LiveId" clId="{59CE5E10-5680-4BCD-91D7-D84629D8C81D}" dt="2022-04-26T07:47:59.712" v="628" actId="26606"/>
          <ac:spMkLst>
            <pc:docMk/>
            <pc:sldMk cId="624163729" sldId="332"/>
            <ac:spMk id="89" creationId="{2B566528-1B12-4246-9431-5C2D7D081168}"/>
          </ac:spMkLst>
        </pc:spChg>
        <pc:spChg chg="add del">
          <ac:chgData name="saravanan r" userId="1205d86b9fbdef28" providerId="LiveId" clId="{59CE5E10-5680-4BCD-91D7-D84629D8C81D}" dt="2022-04-26T07:48:02.688" v="632" actId="26606"/>
          <ac:spMkLst>
            <pc:docMk/>
            <pc:sldMk cId="624163729" sldId="332"/>
            <ac:spMk id="93" creationId="{046FE5A8-8C9A-4D97-A7C4-214929653ACC}"/>
          </ac:spMkLst>
        </pc:spChg>
        <pc:spChg chg="add del">
          <ac:chgData name="saravanan r" userId="1205d86b9fbdef28" providerId="LiveId" clId="{59CE5E10-5680-4BCD-91D7-D84629D8C81D}" dt="2022-04-26T07:47:59.712" v="628" actId="26606"/>
          <ac:spMkLst>
            <pc:docMk/>
            <pc:sldMk cId="624163729" sldId="332"/>
            <ac:spMk id="95" creationId="{D3F51FEB-38FB-4F6C-9F7B-2F2AFAB65463}"/>
          </ac:spMkLst>
        </pc:spChg>
        <pc:spChg chg="add del">
          <ac:chgData name="saravanan r" userId="1205d86b9fbdef28" providerId="LiveId" clId="{59CE5E10-5680-4BCD-91D7-D84629D8C81D}" dt="2022-04-26T07:47:59.712" v="628" actId="26606"/>
          <ac:spMkLst>
            <pc:docMk/>
            <pc:sldMk cId="624163729" sldId="332"/>
            <ac:spMk id="97" creationId="{1E547BA6-BAE0-43BB-A7CA-60F69CE252F0}"/>
          </ac:spMkLst>
        </pc:spChg>
        <pc:spChg chg="add del">
          <ac:chgData name="saravanan r" userId="1205d86b9fbdef28" providerId="LiveId" clId="{59CE5E10-5680-4BCD-91D7-D84629D8C81D}" dt="2022-04-26T07:48:00.919" v="630" actId="26606"/>
          <ac:spMkLst>
            <pc:docMk/>
            <pc:sldMk cId="624163729" sldId="332"/>
            <ac:spMk id="99" creationId="{39F23E05-E5C5-497C-A842-7BD21B207609}"/>
          </ac:spMkLst>
        </pc:spChg>
        <pc:spChg chg="add del">
          <ac:chgData name="saravanan r" userId="1205d86b9fbdef28" providerId="LiveId" clId="{59CE5E10-5680-4BCD-91D7-D84629D8C81D}" dt="2022-04-26T07:48:02.688" v="632" actId="26606"/>
          <ac:spMkLst>
            <pc:docMk/>
            <pc:sldMk cId="624163729" sldId="332"/>
            <ac:spMk id="102" creationId="{D335A262-7106-4571-BE09-CFA60A9DB0FF}"/>
          </ac:spMkLst>
        </pc:spChg>
        <pc:spChg chg="add del">
          <ac:chgData name="saravanan r" userId="1205d86b9fbdef28" providerId="LiveId" clId="{59CE5E10-5680-4BCD-91D7-D84629D8C81D}" dt="2022-04-26T07:48:02.688" v="632" actId="26606"/>
          <ac:spMkLst>
            <pc:docMk/>
            <pc:sldMk cId="624163729" sldId="332"/>
            <ac:spMk id="103" creationId="{7A6F043C-2A2A-4ECE-99FC-9670FAF956C5}"/>
          </ac:spMkLst>
        </pc:spChg>
        <pc:spChg chg="add del">
          <ac:chgData name="saravanan r" userId="1205d86b9fbdef28" providerId="LiveId" clId="{59CE5E10-5680-4BCD-91D7-D84629D8C81D}" dt="2022-04-26T07:48:02.688" v="632" actId="26606"/>
          <ac:spMkLst>
            <pc:docMk/>
            <pc:sldMk cId="624163729" sldId="332"/>
            <ac:spMk id="105" creationId="{B6297F2B-78AD-4022-83A4-78FC55E1136B}"/>
          </ac:spMkLst>
        </pc:spChg>
        <pc:spChg chg="add">
          <ac:chgData name="saravanan r" userId="1205d86b9fbdef28" providerId="LiveId" clId="{59CE5E10-5680-4BCD-91D7-D84629D8C81D}" dt="2022-04-26T07:48:04.782" v="635" actId="26606"/>
          <ac:spMkLst>
            <pc:docMk/>
            <pc:sldMk cId="624163729" sldId="332"/>
            <ac:spMk id="110" creationId="{2B566528-1B12-4246-9431-5C2D7D081168}"/>
          </ac:spMkLst>
        </pc:spChg>
        <pc:spChg chg="add">
          <ac:chgData name="saravanan r" userId="1205d86b9fbdef28" providerId="LiveId" clId="{59CE5E10-5680-4BCD-91D7-D84629D8C81D}" dt="2022-04-26T07:48:04.782" v="635" actId="26606"/>
          <ac:spMkLst>
            <pc:docMk/>
            <pc:sldMk cId="624163729" sldId="332"/>
            <ac:spMk id="113" creationId="{D3F51FEB-38FB-4F6C-9F7B-2F2AFAB65463}"/>
          </ac:spMkLst>
        </pc:spChg>
        <pc:spChg chg="add">
          <ac:chgData name="saravanan r" userId="1205d86b9fbdef28" providerId="LiveId" clId="{59CE5E10-5680-4BCD-91D7-D84629D8C81D}" dt="2022-04-26T07:48:04.782" v="635" actId="26606"/>
          <ac:spMkLst>
            <pc:docMk/>
            <pc:sldMk cId="624163729" sldId="332"/>
            <ac:spMk id="114" creationId="{1E547BA6-BAE0-43BB-A7CA-60F69CE252F0}"/>
          </ac:spMkLst>
        </pc:spChg>
        <pc:grpChg chg="add del">
          <ac:chgData name="saravanan r" userId="1205d86b9fbdef28" providerId="LiveId" clId="{59CE5E10-5680-4BCD-91D7-D84629D8C81D}" dt="2022-04-26T07:47:59.712" v="628" actId="26606"/>
          <ac:grpSpMkLst>
            <pc:docMk/>
            <pc:sldMk cId="624163729" sldId="332"/>
            <ac:grpSpMk id="91" creationId="{07EAA094-9CF6-4695-958A-33D9BCAA9474}"/>
          </ac:grpSpMkLst>
        </pc:grpChg>
        <pc:grpChg chg="add">
          <ac:chgData name="saravanan r" userId="1205d86b9fbdef28" providerId="LiveId" clId="{59CE5E10-5680-4BCD-91D7-D84629D8C81D}" dt="2022-04-26T07:48:04.782" v="635" actId="26606"/>
          <ac:grpSpMkLst>
            <pc:docMk/>
            <pc:sldMk cId="624163729" sldId="332"/>
            <ac:grpSpMk id="111" creationId="{07EAA094-9CF6-4695-958A-33D9BCAA9474}"/>
          </ac:grpSpMkLst>
        </pc:grpChg>
        <pc:graphicFrameChg chg="add del">
          <ac:chgData name="saravanan r" userId="1205d86b9fbdef28" providerId="LiveId" clId="{59CE5E10-5680-4BCD-91D7-D84629D8C81D}" dt="2022-04-26T07:45:45.623" v="565" actId="26606"/>
          <ac:graphicFrameMkLst>
            <pc:docMk/>
            <pc:sldMk cId="624163729" sldId="332"/>
            <ac:graphicFrameMk id="5" creationId="{D5C4DAA1-BFDF-D44B-C766-C8BF4414D300}"/>
          </ac:graphicFrameMkLst>
        </pc:graphicFrameChg>
        <pc:graphicFrameChg chg="add del">
          <ac:chgData name="saravanan r" userId="1205d86b9fbdef28" providerId="LiveId" clId="{59CE5E10-5680-4BCD-91D7-D84629D8C81D}" dt="2022-04-26T07:45:50.044" v="569" actId="26606"/>
          <ac:graphicFrameMkLst>
            <pc:docMk/>
            <pc:sldMk cId="624163729" sldId="332"/>
            <ac:graphicFrameMk id="19" creationId="{1CF35D78-15C3-1F06-D346-C0C2CF2026F0}"/>
          </ac:graphicFrameMkLst>
        </pc:graphicFrameChg>
        <pc:graphicFrameChg chg="add del">
          <ac:chgData name="saravanan r" userId="1205d86b9fbdef28" providerId="LiveId" clId="{59CE5E10-5680-4BCD-91D7-D84629D8C81D}" dt="2022-04-26T07:45:54.732" v="573" actId="26606"/>
          <ac:graphicFrameMkLst>
            <pc:docMk/>
            <pc:sldMk cId="624163729" sldId="332"/>
            <ac:graphicFrameMk id="28" creationId="{88B452F0-1A9A-8104-2245-E9E79E70785D}"/>
          </ac:graphicFrameMkLst>
        </pc:graphicFrameChg>
        <pc:graphicFrameChg chg="add del">
          <ac:chgData name="saravanan r" userId="1205d86b9fbdef28" providerId="LiveId" clId="{59CE5E10-5680-4BCD-91D7-D84629D8C81D}" dt="2022-04-26T07:46:12.868" v="583" actId="26606"/>
          <ac:graphicFrameMkLst>
            <pc:docMk/>
            <pc:sldMk cId="624163729" sldId="332"/>
            <ac:graphicFrameMk id="51" creationId="{B2758995-3972-EBDE-0A3A-7F63E4E7DA31}"/>
          </ac:graphicFrameMkLst>
        </pc:graphicFrameChg>
        <pc:graphicFrameChg chg="add mod ord modGraphic">
          <ac:chgData name="saravanan r" userId="1205d86b9fbdef28" providerId="LiveId" clId="{59CE5E10-5680-4BCD-91D7-D84629D8C81D}" dt="2022-04-26T07:48:04.782" v="635" actId="26606"/>
          <ac:graphicFrameMkLst>
            <pc:docMk/>
            <pc:sldMk cId="624163729" sldId="332"/>
            <ac:graphicFrameMk id="57" creationId="{B50FD882-2483-64AB-1BF2-61421BB40E42}"/>
          </ac:graphicFrameMkLst>
        </pc:graphicFrameChg>
        <pc:picChg chg="add del">
          <ac:chgData name="saravanan r" userId="1205d86b9fbdef28" providerId="LiveId" clId="{59CE5E10-5680-4BCD-91D7-D84629D8C81D}" dt="2022-04-26T07:45:50.044" v="569" actId="26606"/>
          <ac:picMkLst>
            <pc:docMk/>
            <pc:sldMk cId="624163729" sldId="332"/>
            <ac:picMk id="6" creationId="{01DECB1F-EB56-6FD0-F38A-770380366692}"/>
          </ac:picMkLst>
        </pc:picChg>
        <pc:picChg chg="add del">
          <ac:chgData name="saravanan r" userId="1205d86b9fbdef28" providerId="LiveId" clId="{59CE5E10-5680-4BCD-91D7-D84629D8C81D}" dt="2022-04-26T07:47:59.712" v="628" actId="26606"/>
          <ac:picMkLst>
            <pc:docMk/>
            <pc:sldMk cId="624163729" sldId="332"/>
            <ac:picMk id="85" creationId="{ECFAF004-B28A-89B7-7E54-B69CDD36E015}"/>
          </ac:picMkLst>
        </pc:picChg>
        <pc:picChg chg="add del">
          <ac:chgData name="saravanan r" userId="1205d86b9fbdef28" providerId="LiveId" clId="{59CE5E10-5680-4BCD-91D7-D84629D8C81D}" dt="2022-04-26T07:48:00.919" v="630" actId="26606"/>
          <ac:picMkLst>
            <pc:docMk/>
            <pc:sldMk cId="624163729" sldId="332"/>
            <ac:picMk id="100" creationId="{775C3847-4749-F565-A5DD-5B22BE82C546}"/>
          </ac:picMkLst>
        </pc:picChg>
        <pc:picChg chg="add del">
          <ac:chgData name="saravanan r" userId="1205d86b9fbdef28" providerId="LiveId" clId="{59CE5E10-5680-4BCD-91D7-D84629D8C81D}" dt="2022-04-26T07:48:02.688" v="632" actId="26606"/>
          <ac:picMkLst>
            <pc:docMk/>
            <pc:sldMk cId="624163729" sldId="332"/>
            <ac:picMk id="104" creationId="{CB5B1268-3E2C-AF89-FB0A-406AB44C38CE}"/>
          </ac:picMkLst>
        </pc:picChg>
        <pc:picChg chg="add del">
          <ac:chgData name="saravanan r" userId="1205d86b9fbdef28" providerId="LiveId" clId="{59CE5E10-5680-4BCD-91D7-D84629D8C81D}" dt="2022-04-26T07:48:04.719" v="634" actId="26606"/>
          <ac:picMkLst>
            <pc:docMk/>
            <pc:sldMk cId="624163729" sldId="332"/>
            <ac:picMk id="107" creationId="{2EA697C9-F49A-3AA9-52A0-4C304D443ABD}"/>
          </ac:picMkLst>
        </pc:picChg>
        <pc:picChg chg="add">
          <ac:chgData name="saravanan r" userId="1205d86b9fbdef28" providerId="LiveId" clId="{59CE5E10-5680-4BCD-91D7-D84629D8C81D}" dt="2022-04-26T07:48:04.782" v="635" actId="26606"/>
          <ac:picMkLst>
            <pc:docMk/>
            <pc:sldMk cId="624163729" sldId="332"/>
            <ac:picMk id="109" creationId="{ECFAF004-B28A-89B7-7E54-B69CDD36E015}"/>
          </ac:picMkLst>
        </pc:picChg>
        <pc:cxnChg chg="add del">
          <ac:chgData name="saravanan r" userId="1205d86b9fbdef28" providerId="LiveId" clId="{59CE5E10-5680-4BCD-91D7-D84629D8C81D}" dt="2022-04-26T07:45:45.623" v="565" actId="26606"/>
          <ac:cxnSpMkLst>
            <pc:docMk/>
            <pc:sldMk cId="624163729" sldId="332"/>
            <ac:cxnSpMk id="11" creationId="{C8F51B3F-8331-4E4A-AE96-D47B1006EEA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BDF94-3699-44A0-A4B9-24D64C9F7B4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F166BED-B8EA-474B-A120-99809239985E}">
      <dgm:prSet/>
      <dgm:spPr/>
      <dgm:t>
        <a:bodyPr/>
        <a:lstStyle/>
        <a:p>
          <a:endParaRPr lang="en-US" dirty="0"/>
        </a:p>
      </dgm:t>
    </dgm:pt>
    <dgm:pt modelId="{E61A2780-0358-4888-89DD-34A8F5F65A87}" type="parTrans" cxnId="{B1B2DD05-46AA-443F-85F4-73524B7F53DE}">
      <dgm:prSet/>
      <dgm:spPr/>
      <dgm:t>
        <a:bodyPr/>
        <a:lstStyle/>
        <a:p>
          <a:endParaRPr lang="en-US"/>
        </a:p>
      </dgm:t>
    </dgm:pt>
    <dgm:pt modelId="{5E34FF76-1A71-453E-ACB9-B1BA84EEC3F3}" type="sibTrans" cxnId="{B1B2DD05-46AA-443F-85F4-73524B7F53DE}">
      <dgm:prSet/>
      <dgm:spPr/>
      <dgm:t>
        <a:bodyPr/>
        <a:lstStyle/>
        <a:p>
          <a:endParaRPr lang="en-US"/>
        </a:p>
      </dgm:t>
    </dgm:pt>
    <dgm:pt modelId="{10BA191A-1810-4E5B-93EB-090BA47F852A}">
      <dgm:prSet/>
      <dgm:spPr/>
      <dgm:t>
        <a:bodyPr/>
        <a:lstStyle/>
        <a:p>
          <a:r>
            <a:rPr lang="en-US" dirty="0"/>
            <a:t>Business Intelligence is a set of processes, architectures and technologies or tools that convert raw data into meaningful, presentable report or information.</a:t>
          </a:r>
        </a:p>
      </dgm:t>
    </dgm:pt>
    <dgm:pt modelId="{CE303B3C-E20C-42F0-8BAB-6001254A01B1}" type="parTrans" cxnId="{CB839443-0912-4FE6-AB86-CC8F15DE4F0D}">
      <dgm:prSet/>
      <dgm:spPr/>
      <dgm:t>
        <a:bodyPr/>
        <a:lstStyle/>
        <a:p>
          <a:endParaRPr lang="en-US"/>
        </a:p>
      </dgm:t>
    </dgm:pt>
    <dgm:pt modelId="{A0324032-74BD-4CE1-8755-9BA5E370FE52}" type="sibTrans" cxnId="{CB839443-0912-4FE6-AB86-CC8F15DE4F0D}">
      <dgm:prSet/>
      <dgm:spPr/>
      <dgm:t>
        <a:bodyPr/>
        <a:lstStyle/>
        <a:p>
          <a:endParaRPr lang="en-US"/>
        </a:p>
      </dgm:t>
    </dgm:pt>
    <dgm:pt modelId="{61306614-2169-452E-84E2-C8655D22B02E}">
      <dgm:prSet/>
      <dgm:spPr/>
      <dgm:t>
        <a:bodyPr/>
        <a:lstStyle/>
        <a:p>
          <a:endParaRPr lang="en-US" dirty="0"/>
        </a:p>
      </dgm:t>
    </dgm:pt>
    <dgm:pt modelId="{6D80520F-CE62-4950-9A1E-046BCE04F6CA}" type="parTrans" cxnId="{EF7C5C31-C139-46D5-B989-4D4EF675995F}">
      <dgm:prSet/>
      <dgm:spPr/>
      <dgm:t>
        <a:bodyPr/>
        <a:lstStyle/>
        <a:p>
          <a:endParaRPr lang="en-US"/>
        </a:p>
      </dgm:t>
    </dgm:pt>
    <dgm:pt modelId="{0F4C17AB-0339-464C-9B12-262F6CB7F67D}" type="sibTrans" cxnId="{EF7C5C31-C139-46D5-B989-4D4EF675995F}">
      <dgm:prSet/>
      <dgm:spPr/>
      <dgm:t>
        <a:bodyPr/>
        <a:lstStyle/>
        <a:p>
          <a:endParaRPr lang="en-US"/>
        </a:p>
      </dgm:t>
    </dgm:pt>
    <dgm:pt modelId="{38FDCDA3-EE65-4FAD-BDD5-89D7DFE6B5EC}">
      <dgm:prSet/>
      <dgm:spPr/>
      <dgm:t>
        <a:bodyPr/>
        <a:lstStyle/>
        <a:p>
          <a:r>
            <a:rPr lang="en-US" dirty="0"/>
            <a:t>Business Intelligence combines business analytics, data mining, data visualization, data tools and infrastructure and best practices to help organizations to make data-driven decisions</a:t>
          </a:r>
        </a:p>
      </dgm:t>
    </dgm:pt>
    <dgm:pt modelId="{266CBA4D-679D-4609-8DFC-B336E51022CC}" type="parTrans" cxnId="{42796B23-863B-4744-BE6E-B7511ED2F2A8}">
      <dgm:prSet/>
      <dgm:spPr/>
      <dgm:t>
        <a:bodyPr/>
        <a:lstStyle/>
        <a:p>
          <a:endParaRPr lang="en-US"/>
        </a:p>
      </dgm:t>
    </dgm:pt>
    <dgm:pt modelId="{9E1779F3-5B26-4AD7-8F30-EBF939E7C59F}" type="sibTrans" cxnId="{42796B23-863B-4744-BE6E-B7511ED2F2A8}">
      <dgm:prSet/>
      <dgm:spPr/>
      <dgm:t>
        <a:bodyPr/>
        <a:lstStyle/>
        <a:p>
          <a:endParaRPr lang="en-US"/>
        </a:p>
      </dgm:t>
    </dgm:pt>
    <dgm:pt modelId="{FD885209-262A-4F8B-A023-62F3D1302483}" type="pres">
      <dgm:prSet presAssocID="{933BDF94-3699-44A0-A4B9-24D64C9F7B44}" presName="vert0" presStyleCnt="0">
        <dgm:presLayoutVars>
          <dgm:dir/>
          <dgm:animOne val="branch"/>
          <dgm:animLvl val="lvl"/>
        </dgm:presLayoutVars>
      </dgm:prSet>
      <dgm:spPr/>
    </dgm:pt>
    <dgm:pt modelId="{79B00F4A-C57D-44BC-AB49-C59929111CF2}" type="pres">
      <dgm:prSet presAssocID="{1F166BED-B8EA-474B-A120-99809239985E}" presName="thickLine" presStyleLbl="alignNode1" presStyleIdx="0" presStyleCnt="2"/>
      <dgm:spPr/>
    </dgm:pt>
    <dgm:pt modelId="{836FA3CB-3240-4D1A-A285-C43FD66A959C}" type="pres">
      <dgm:prSet presAssocID="{1F166BED-B8EA-474B-A120-99809239985E}" presName="horz1" presStyleCnt="0"/>
      <dgm:spPr/>
    </dgm:pt>
    <dgm:pt modelId="{28EB8FAE-635A-469E-995A-972E999E50AF}" type="pres">
      <dgm:prSet presAssocID="{1F166BED-B8EA-474B-A120-99809239985E}" presName="tx1" presStyleLbl="revTx" presStyleIdx="0" presStyleCnt="4"/>
      <dgm:spPr/>
    </dgm:pt>
    <dgm:pt modelId="{8003DAB1-E636-4B10-8398-BA980DA5184A}" type="pres">
      <dgm:prSet presAssocID="{1F166BED-B8EA-474B-A120-99809239985E}" presName="vert1" presStyleCnt="0"/>
      <dgm:spPr/>
    </dgm:pt>
    <dgm:pt modelId="{B4A31DB3-E44C-4D90-A91A-1A8661859D1D}" type="pres">
      <dgm:prSet presAssocID="{10BA191A-1810-4E5B-93EB-090BA47F852A}" presName="vertSpace2a" presStyleCnt="0"/>
      <dgm:spPr/>
    </dgm:pt>
    <dgm:pt modelId="{52E0FD2D-7261-4B6A-AE46-DD7ED4D126B1}" type="pres">
      <dgm:prSet presAssocID="{10BA191A-1810-4E5B-93EB-090BA47F852A}" presName="horz2" presStyleCnt="0"/>
      <dgm:spPr/>
    </dgm:pt>
    <dgm:pt modelId="{702985CD-7745-44D0-8DEF-8A1E60C4CAB3}" type="pres">
      <dgm:prSet presAssocID="{10BA191A-1810-4E5B-93EB-090BA47F852A}" presName="horzSpace2" presStyleCnt="0"/>
      <dgm:spPr/>
    </dgm:pt>
    <dgm:pt modelId="{A0BBB55B-F6BD-4E74-AC88-6343FF198DB2}" type="pres">
      <dgm:prSet presAssocID="{10BA191A-1810-4E5B-93EB-090BA47F852A}" presName="tx2" presStyleLbl="revTx" presStyleIdx="1" presStyleCnt="4"/>
      <dgm:spPr/>
    </dgm:pt>
    <dgm:pt modelId="{7177E7EF-F219-4ED4-A7B1-E67F1452A959}" type="pres">
      <dgm:prSet presAssocID="{10BA191A-1810-4E5B-93EB-090BA47F852A}" presName="vert2" presStyleCnt="0"/>
      <dgm:spPr/>
    </dgm:pt>
    <dgm:pt modelId="{745538FC-7064-455C-AB6D-B4838235DE3C}" type="pres">
      <dgm:prSet presAssocID="{10BA191A-1810-4E5B-93EB-090BA47F852A}" presName="thinLine2b" presStyleLbl="callout" presStyleIdx="0" presStyleCnt="2"/>
      <dgm:spPr/>
    </dgm:pt>
    <dgm:pt modelId="{2C78DC72-FD70-451F-8182-C85A603ABD71}" type="pres">
      <dgm:prSet presAssocID="{10BA191A-1810-4E5B-93EB-090BA47F852A}" presName="vertSpace2b" presStyleCnt="0"/>
      <dgm:spPr/>
    </dgm:pt>
    <dgm:pt modelId="{26195FDF-B882-4822-AF0E-22C16773D726}" type="pres">
      <dgm:prSet presAssocID="{61306614-2169-452E-84E2-C8655D22B02E}" presName="thickLine" presStyleLbl="alignNode1" presStyleIdx="1" presStyleCnt="2"/>
      <dgm:spPr/>
    </dgm:pt>
    <dgm:pt modelId="{E54BC185-6239-4CA1-BD2D-E82AF8BF17BF}" type="pres">
      <dgm:prSet presAssocID="{61306614-2169-452E-84E2-C8655D22B02E}" presName="horz1" presStyleCnt="0"/>
      <dgm:spPr/>
    </dgm:pt>
    <dgm:pt modelId="{A489BBFE-92DA-433F-BA79-747479F4F953}" type="pres">
      <dgm:prSet presAssocID="{61306614-2169-452E-84E2-C8655D22B02E}" presName="tx1" presStyleLbl="revTx" presStyleIdx="2" presStyleCnt="4"/>
      <dgm:spPr/>
    </dgm:pt>
    <dgm:pt modelId="{DB5F70DD-1DE6-4BAA-B492-14789BF6269F}" type="pres">
      <dgm:prSet presAssocID="{61306614-2169-452E-84E2-C8655D22B02E}" presName="vert1" presStyleCnt="0"/>
      <dgm:spPr/>
    </dgm:pt>
    <dgm:pt modelId="{F521169B-F39B-4545-97AC-61395ECDF731}" type="pres">
      <dgm:prSet presAssocID="{38FDCDA3-EE65-4FAD-BDD5-89D7DFE6B5EC}" presName="vertSpace2a" presStyleCnt="0"/>
      <dgm:spPr/>
    </dgm:pt>
    <dgm:pt modelId="{CB63BB3E-CBF4-429A-9F6D-9AA9BDBC667E}" type="pres">
      <dgm:prSet presAssocID="{38FDCDA3-EE65-4FAD-BDD5-89D7DFE6B5EC}" presName="horz2" presStyleCnt="0"/>
      <dgm:spPr/>
    </dgm:pt>
    <dgm:pt modelId="{C623B542-3ADA-4D54-9D5B-AEC85CB4463E}" type="pres">
      <dgm:prSet presAssocID="{38FDCDA3-EE65-4FAD-BDD5-89D7DFE6B5EC}" presName="horzSpace2" presStyleCnt="0"/>
      <dgm:spPr/>
    </dgm:pt>
    <dgm:pt modelId="{394A4708-C394-4386-92C0-DBA09406D306}" type="pres">
      <dgm:prSet presAssocID="{38FDCDA3-EE65-4FAD-BDD5-89D7DFE6B5EC}" presName="tx2" presStyleLbl="revTx" presStyleIdx="3" presStyleCnt="4"/>
      <dgm:spPr/>
    </dgm:pt>
    <dgm:pt modelId="{8A16A971-C809-4B2C-84F2-288D60CEADA0}" type="pres">
      <dgm:prSet presAssocID="{38FDCDA3-EE65-4FAD-BDD5-89D7DFE6B5EC}" presName="vert2" presStyleCnt="0"/>
      <dgm:spPr/>
    </dgm:pt>
    <dgm:pt modelId="{77E60922-BE1B-4069-A173-FF840814C83C}" type="pres">
      <dgm:prSet presAssocID="{38FDCDA3-EE65-4FAD-BDD5-89D7DFE6B5EC}" presName="thinLine2b" presStyleLbl="callout" presStyleIdx="1" presStyleCnt="2"/>
      <dgm:spPr/>
    </dgm:pt>
    <dgm:pt modelId="{E9CA48B0-57C6-40BB-936C-818558583548}" type="pres">
      <dgm:prSet presAssocID="{38FDCDA3-EE65-4FAD-BDD5-89D7DFE6B5EC}" presName="vertSpace2b" presStyleCnt="0"/>
      <dgm:spPr/>
    </dgm:pt>
  </dgm:ptLst>
  <dgm:cxnLst>
    <dgm:cxn modelId="{B1B2DD05-46AA-443F-85F4-73524B7F53DE}" srcId="{933BDF94-3699-44A0-A4B9-24D64C9F7B44}" destId="{1F166BED-B8EA-474B-A120-99809239985E}" srcOrd="0" destOrd="0" parTransId="{E61A2780-0358-4888-89DD-34A8F5F65A87}" sibTransId="{5E34FF76-1A71-453E-ACB9-B1BA84EEC3F3}"/>
    <dgm:cxn modelId="{2A413307-69FF-46CB-B9C2-6F5C30A4202B}" type="presOf" srcId="{38FDCDA3-EE65-4FAD-BDD5-89D7DFE6B5EC}" destId="{394A4708-C394-4386-92C0-DBA09406D306}" srcOrd="0" destOrd="0" presId="urn:microsoft.com/office/officeart/2008/layout/LinedList"/>
    <dgm:cxn modelId="{FA0B9907-21BF-4836-94EE-5961932E9710}" type="presOf" srcId="{1F166BED-B8EA-474B-A120-99809239985E}" destId="{28EB8FAE-635A-469E-995A-972E999E50AF}" srcOrd="0" destOrd="0" presId="urn:microsoft.com/office/officeart/2008/layout/LinedList"/>
    <dgm:cxn modelId="{5339C31D-B756-4409-9F83-157D1C5E8058}" type="presOf" srcId="{61306614-2169-452E-84E2-C8655D22B02E}" destId="{A489BBFE-92DA-433F-BA79-747479F4F953}" srcOrd="0" destOrd="0" presId="urn:microsoft.com/office/officeart/2008/layout/LinedList"/>
    <dgm:cxn modelId="{42796B23-863B-4744-BE6E-B7511ED2F2A8}" srcId="{61306614-2169-452E-84E2-C8655D22B02E}" destId="{38FDCDA3-EE65-4FAD-BDD5-89D7DFE6B5EC}" srcOrd="0" destOrd="0" parTransId="{266CBA4D-679D-4609-8DFC-B336E51022CC}" sibTransId="{9E1779F3-5B26-4AD7-8F30-EBF939E7C59F}"/>
    <dgm:cxn modelId="{EF7C5C31-C139-46D5-B989-4D4EF675995F}" srcId="{933BDF94-3699-44A0-A4B9-24D64C9F7B44}" destId="{61306614-2169-452E-84E2-C8655D22B02E}" srcOrd="1" destOrd="0" parTransId="{6D80520F-CE62-4950-9A1E-046BCE04F6CA}" sibTransId="{0F4C17AB-0339-464C-9B12-262F6CB7F67D}"/>
    <dgm:cxn modelId="{CB839443-0912-4FE6-AB86-CC8F15DE4F0D}" srcId="{1F166BED-B8EA-474B-A120-99809239985E}" destId="{10BA191A-1810-4E5B-93EB-090BA47F852A}" srcOrd="0" destOrd="0" parTransId="{CE303B3C-E20C-42F0-8BAB-6001254A01B1}" sibTransId="{A0324032-74BD-4CE1-8755-9BA5E370FE52}"/>
    <dgm:cxn modelId="{86FDB481-6AD7-4E82-BF2D-2E44A2676B24}" type="presOf" srcId="{933BDF94-3699-44A0-A4B9-24D64C9F7B44}" destId="{FD885209-262A-4F8B-A023-62F3D1302483}" srcOrd="0" destOrd="0" presId="urn:microsoft.com/office/officeart/2008/layout/LinedList"/>
    <dgm:cxn modelId="{3FA255D2-18B3-4389-9D70-691AF14711E0}" type="presOf" srcId="{10BA191A-1810-4E5B-93EB-090BA47F852A}" destId="{A0BBB55B-F6BD-4E74-AC88-6343FF198DB2}" srcOrd="0" destOrd="0" presId="urn:microsoft.com/office/officeart/2008/layout/LinedList"/>
    <dgm:cxn modelId="{69423E09-B762-43E0-B082-30FFA838A2E4}" type="presParOf" srcId="{FD885209-262A-4F8B-A023-62F3D1302483}" destId="{79B00F4A-C57D-44BC-AB49-C59929111CF2}" srcOrd="0" destOrd="0" presId="urn:microsoft.com/office/officeart/2008/layout/LinedList"/>
    <dgm:cxn modelId="{0B4547DC-5FC1-46C5-BFAA-9C8FAEB09BD7}" type="presParOf" srcId="{FD885209-262A-4F8B-A023-62F3D1302483}" destId="{836FA3CB-3240-4D1A-A285-C43FD66A959C}" srcOrd="1" destOrd="0" presId="urn:microsoft.com/office/officeart/2008/layout/LinedList"/>
    <dgm:cxn modelId="{F87B9A3A-2A6F-4D9B-819D-4836260FC2F6}" type="presParOf" srcId="{836FA3CB-3240-4D1A-A285-C43FD66A959C}" destId="{28EB8FAE-635A-469E-995A-972E999E50AF}" srcOrd="0" destOrd="0" presId="urn:microsoft.com/office/officeart/2008/layout/LinedList"/>
    <dgm:cxn modelId="{417C1FB9-C107-4E62-AD23-7B79D025674C}" type="presParOf" srcId="{836FA3CB-3240-4D1A-A285-C43FD66A959C}" destId="{8003DAB1-E636-4B10-8398-BA980DA5184A}" srcOrd="1" destOrd="0" presId="urn:microsoft.com/office/officeart/2008/layout/LinedList"/>
    <dgm:cxn modelId="{CFD60516-CEAC-47ED-AEC4-80C2F4447904}" type="presParOf" srcId="{8003DAB1-E636-4B10-8398-BA980DA5184A}" destId="{B4A31DB3-E44C-4D90-A91A-1A8661859D1D}" srcOrd="0" destOrd="0" presId="urn:microsoft.com/office/officeart/2008/layout/LinedList"/>
    <dgm:cxn modelId="{1B003076-50DA-4901-A252-A7A70C7124AC}" type="presParOf" srcId="{8003DAB1-E636-4B10-8398-BA980DA5184A}" destId="{52E0FD2D-7261-4B6A-AE46-DD7ED4D126B1}" srcOrd="1" destOrd="0" presId="urn:microsoft.com/office/officeart/2008/layout/LinedList"/>
    <dgm:cxn modelId="{3B46355D-952F-4DC9-9B09-95203F91A254}" type="presParOf" srcId="{52E0FD2D-7261-4B6A-AE46-DD7ED4D126B1}" destId="{702985CD-7745-44D0-8DEF-8A1E60C4CAB3}" srcOrd="0" destOrd="0" presId="urn:microsoft.com/office/officeart/2008/layout/LinedList"/>
    <dgm:cxn modelId="{BC26D181-2889-40FE-BAF2-ABE116B7F03D}" type="presParOf" srcId="{52E0FD2D-7261-4B6A-AE46-DD7ED4D126B1}" destId="{A0BBB55B-F6BD-4E74-AC88-6343FF198DB2}" srcOrd="1" destOrd="0" presId="urn:microsoft.com/office/officeart/2008/layout/LinedList"/>
    <dgm:cxn modelId="{8E08A785-0CEE-4483-9FBB-711A1A1059D3}" type="presParOf" srcId="{52E0FD2D-7261-4B6A-AE46-DD7ED4D126B1}" destId="{7177E7EF-F219-4ED4-A7B1-E67F1452A959}" srcOrd="2" destOrd="0" presId="urn:microsoft.com/office/officeart/2008/layout/LinedList"/>
    <dgm:cxn modelId="{049AFCEC-A3F0-409D-99CC-B1BDB353C6B2}" type="presParOf" srcId="{8003DAB1-E636-4B10-8398-BA980DA5184A}" destId="{745538FC-7064-455C-AB6D-B4838235DE3C}" srcOrd="2" destOrd="0" presId="urn:microsoft.com/office/officeart/2008/layout/LinedList"/>
    <dgm:cxn modelId="{5695BB4B-8BCC-4A8E-A522-AAB6E90BC093}" type="presParOf" srcId="{8003DAB1-E636-4B10-8398-BA980DA5184A}" destId="{2C78DC72-FD70-451F-8182-C85A603ABD71}" srcOrd="3" destOrd="0" presId="urn:microsoft.com/office/officeart/2008/layout/LinedList"/>
    <dgm:cxn modelId="{2A2DE3CE-D5CD-4A0A-B16E-D5339EF95E3F}" type="presParOf" srcId="{FD885209-262A-4F8B-A023-62F3D1302483}" destId="{26195FDF-B882-4822-AF0E-22C16773D726}" srcOrd="2" destOrd="0" presId="urn:microsoft.com/office/officeart/2008/layout/LinedList"/>
    <dgm:cxn modelId="{EC36720F-A4FA-40FF-B2B8-E0E37899B512}" type="presParOf" srcId="{FD885209-262A-4F8B-A023-62F3D1302483}" destId="{E54BC185-6239-4CA1-BD2D-E82AF8BF17BF}" srcOrd="3" destOrd="0" presId="urn:microsoft.com/office/officeart/2008/layout/LinedList"/>
    <dgm:cxn modelId="{ACE4EFDE-BE6B-4DA3-B795-1ACBB9AAE600}" type="presParOf" srcId="{E54BC185-6239-4CA1-BD2D-E82AF8BF17BF}" destId="{A489BBFE-92DA-433F-BA79-747479F4F953}" srcOrd="0" destOrd="0" presId="urn:microsoft.com/office/officeart/2008/layout/LinedList"/>
    <dgm:cxn modelId="{19D0C566-B652-421D-9C21-B9E69C43CBA7}" type="presParOf" srcId="{E54BC185-6239-4CA1-BD2D-E82AF8BF17BF}" destId="{DB5F70DD-1DE6-4BAA-B492-14789BF6269F}" srcOrd="1" destOrd="0" presId="urn:microsoft.com/office/officeart/2008/layout/LinedList"/>
    <dgm:cxn modelId="{89D0E83B-460D-409C-841A-65D799EA4838}" type="presParOf" srcId="{DB5F70DD-1DE6-4BAA-B492-14789BF6269F}" destId="{F521169B-F39B-4545-97AC-61395ECDF731}" srcOrd="0" destOrd="0" presId="urn:microsoft.com/office/officeart/2008/layout/LinedList"/>
    <dgm:cxn modelId="{3B445876-8B25-45CF-8B52-64F9D803AE36}" type="presParOf" srcId="{DB5F70DD-1DE6-4BAA-B492-14789BF6269F}" destId="{CB63BB3E-CBF4-429A-9F6D-9AA9BDBC667E}" srcOrd="1" destOrd="0" presId="urn:microsoft.com/office/officeart/2008/layout/LinedList"/>
    <dgm:cxn modelId="{BAB95E31-2741-43EF-9823-6BF0772103CD}" type="presParOf" srcId="{CB63BB3E-CBF4-429A-9F6D-9AA9BDBC667E}" destId="{C623B542-3ADA-4D54-9D5B-AEC85CB4463E}" srcOrd="0" destOrd="0" presId="urn:microsoft.com/office/officeart/2008/layout/LinedList"/>
    <dgm:cxn modelId="{3104CA8E-DD92-474A-B9C6-BA2C7872DACA}" type="presParOf" srcId="{CB63BB3E-CBF4-429A-9F6D-9AA9BDBC667E}" destId="{394A4708-C394-4386-92C0-DBA09406D306}" srcOrd="1" destOrd="0" presId="urn:microsoft.com/office/officeart/2008/layout/LinedList"/>
    <dgm:cxn modelId="{3770A4B6-1E56-4350-8133-778ABCA527B4}" type="presParOf" srcId="{CB63BB3E-CBF4-429A-9F6D-9AA9BDBC667E}" destId="{8A16A971-C809-4B2C-84F2-288D60CEADA0}" srcOrd="2" destOrd="0" presId="urn:microsoft.com/office/officeart/2008/layout/LinedList"/>
    <dgm:cxn modelId="{E2F31673-BC67-4136-B7B1-7AB6C85C1CB4}" type="presParOf" srcId="{DB5F70DD-1DE6-4BAA-B492-14789BF6269F}" destId="{77E60922-BE1B-4069-A173-FF840814C83C}" srcOrd="2" destOrd="0" presId="urn:microsoft.com/office/officeart/2008/layout/LinedList"/>
    <dgm:cxn modelId="{7542F78A-AE46-4421-87EA-9E0FF462C1B3}" type="presParOf" srcId="{DB5F70DD-1DE6-4BAA-B492-14789BF6269F}" destId="{E9CA48B0-57C6-40BB-936C-81855858354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00F4A-C57D-44BC-AB49-C59929111CF2}">
      <dsp:nvSpPr>
        <dsp:cNvPr id="0" name=""/>
        <dsp:cNvSpPr/>
      </dsp:nvSpPr>
      <dsp:spPr>
        <a:xfrm>
          <a:off x="0" y="0"/>
          <a:ext cx="690204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B8FAE-635A-469E-995A-972E999E50AF}">
      <dsp:nvSpPr>
        <dsp:cNvPr id="0" name=""/>
        <dsp:cNvSpPr/>
      </dsp:nvSpPr>
      <dsp:spPr>
        <a:xfrm>
          <a:off x="0" y="0"/>
          <a:ext cx="1380409"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0"/>
        <a:ext cx="1380409" cy="2196990"/>
      </dsp:txXfrm>
    </dsp:sp>
    <dsp:sp modelId="{A0BBB55B-F6BD-4E74-AC88-6343FF198DB2}">
      <dsp:nvSpPr>
        <dsp:cNvPr id="0" name=""/>
        <dsp:cNvSpPr/>
      </dsp:nvSpPr>
      <dsp:spPr>
        <a:xfrm>
          <a:off x="1483940" y="99765"/>
          <a:ext cx="5418106" cy="1995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Business Intelligence is a set of processes, architectures and technologies or tools that convert raw data into meaningful, presentable report or information.</a:t>
          </a:r>
        </a:p>
      </dsp:txBody>
      <dsp:txXfrm>
        <a:off x="1483940" y="99765"/>
        <a:ext cx="5418106" cy="1995314"/>
      </dsp:txXfrm>
    </dsp:sp>
    <dsp:sp modelId="{745538FC-7064-455C-AB6D-B4838235DE3C}">
      <dsp:nvSpPr>
        <dsp:cNvPr id="0" name=""/>
        <dsp:cNvSpPr/>
      </dsp:nvSpPr>
      <dsp:spPr>
        <a:xfrm>
          <a:off x="1380409" y="2095079"/>
          <a:ext cx="552163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95FDF-B882-4822-AF0E-22C16773D726}">
      <dsp:nvSpPr>
        <dsp:cNvPr id="0" name=""/>
        <dsp:cNvSpPr/>
      </dsp:nvSpPr>
      <dsp:spPr>
        <a:xfrm>
          <a:off x="0" y="2196990"/>
          <a:ext cx="6902047"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9BBFE-92DA-433F-BA79-747479F4F953}">
      <dsp:nvSpPr>
        <dsp:cNvPr id="0" name=""/>
        <dsp:cNvSpPr/>
      </dsp:nvSpPr>
      <dsp:spPr>
        <a:xfrm>
          <a:off x="0" y="2196990"/>
          <a:ext cx="1380409"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2196990"/>
        <a:ext cx="1380409" cy="2196990"/>
      </dsp:txXfrm>
    </dsp:sp>
    <dsp:sp modelId="{394A4708-C394-4386-92C0-DBA09406D306}">
      <dsp:nvSpPr>
        <dsp:cNvPr id="0" name=""/>
        <dsp:cNvSpPr/>
      </dsp:nvSpPr>
      <dsp:spPr>
        <a:xfrm>
          <a:off x="1483940" y="2296756"/>
          <a:ext cx="5418106" cy="1995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Business Intelligence combines business analytics, data mining, data visualization, data tools and infrastructure and best practices to help organizations to make data-driven decisions</a:t>
          </a:r>
        </a:p>
      </dsp:txBody>
      <dsp:txXfrm>
        <a:off x="1483940" y="2296756"/>
        <a:ext cx="5418106" cy="1995314"/>
      </dsp:txXfrm>
    </dsp:sp>
    <dsp:sp modelId="{77E60922-BE1B-4069-A173-FF840814C83C}">
      <dsp:nvSpPr>
        <dsp:cNvPr id="0" name=""/>
        <dsp:cNvSpPr/>
      </dsp:nvSpPr>
      <dsp:spPr>
        <a:xfrm>
          <a:off x="1380409" y="4292070"/>
          <a:ext cx="552163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E9E0-C4E0-4818-B8C2-14E3874A32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A618A2-9999-4452-B9A1-EE9F82CB8D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DEA449-CF2A-4016-851C-1C781CF85D15}"/>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0599AA1A-AE95-42E0-B754-E8AEC1679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28F26E-7E33-42E1-83A5-4152EDA4535D}"/>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47229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BA7C-00EF-4685-BFE9-2DBC710E91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3FAE9F-3FCE-410A-B2D1-112458EC9D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501119-F02C-4C93-BB27-DC72D6DF7A74}"/>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646A1626-A72F-4544-A5BE-C8A83D972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C71782-1EA4-4454-8595-31D15C9651E5}"/>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11642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D575D-87B4-4CAD-B82F-1924A4E550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B86538-63F4-4F4A-8EC8-DE6BEA8470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03F732-44AF-40EF-B2B2-77F14E9CE6F0}"/>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41D11F88-9E0D-4FAD-ACA2-956FC8CA33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347874-4687-4405-ABCD-17AF4F254F39}"/>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328259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300A-365F-499A-8F13-04E864DF4C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8B2539-AD91-4F94-99F2-B2C7934DB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689FA-52C1-40CE-9A11-03F8DE05E750}"/>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F17CEB7D-684A-41C3-B19C-E6411D0691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024D15-8080-45F5-BE2E-1107012200A4}"/>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43521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42AF-BB56-4138-93F7-5E53F2BB21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1AA8DA0-5118-433D-8BA4-AB24E3E2E4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E6F93D-E11A-438A-8FF6-AC1D61E70588}"/>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15236BE0-E41D-4105-950B-FE680092CD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CE33F4-E3FC-4BAC-8F5A-527E7A26EF00}"/>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54174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302C-23FE-4B3B-922E-88F47128F3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5ECDE8-01A5-48DB-858D-2041205E1F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9C0DE5-76D2-4AC6-9FE4-3D58DFFF7D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A083BE-AA73-4C55-A2B9-7E422CC071A5}"/>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6" name="Footer Placeholder 5">
            <a:extLst>
              <a:ext uri="{FF2B5EF4-FFF2-40B4-BE49-F238E27FC236}">
                <a16:creationId xmlns:a16="http://schemas.microsoft.com/office/drawing/2014/main" id="{ACCDFFF7-DC6E-4A25-9860-9F62CA7E47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13784F-F3E2-4620-BEC5-03CC8DD142F3}"/>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218080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E86E-091C-4817-93A6-FD881EFF5D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B054B7-C894-4AAF-B7B8-E02FB0FE6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F3892-4B1B-43F8-8107-B2B47A2140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3CD6FC-0FCC-4BE2-9784-68AA35FE5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0172C7-FB40-406E-9DED-769F1B23E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74A05E-3EC8-48C1-8EA4-10728829808D}"/>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8" name="Footer Placeholder 7">
            <a:extLst>
              <a:ext uri="{FF2B5EF4-FFF2-40B4-BE49-F238E27FC236}">
                <a16:creationId xmlns:a16="http://schemas.microsoft.com/office/drawing/2014/main" id="{A4AF1BEF-920A-4D0E-99AC-9A68928348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9C4385-D2F4-4AFC-A411-A422E2015B58}"/>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267307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ACA7-9FC2-443D-8B70-831C87379C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531F06-584C-42E9-BE0E-EC2087708EE9}"/>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4" name="Footer Placeholder 3">
            <a:extLst>
              <a:ext uri="{FF2B5EF4-FFF2-40B4-BE49-F238E27FC236}">
                <a16:creationId xmlns:a16="http://schemas.microsoft.com/office/drawing/2014/main" id="{4AD94319-5623-4264-AC9A-A2955466F4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DE664D-F555-4442-B0A4-7C797B3E2BFB}"/>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335128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47A3BC-1BE0-4B3D-BF05-639DC77B974A}"/>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3" name="Footer Placeholder 2">
            <a:extLst>
              <a:ext uri="{FF2B5EF4-FFF2-40B4-BE49-F238E27FC236}">
                <a16:creationId xmlns:a16="http://schemas.microsoft.com/office/drawing/2014/main" id="{703877A7-8CD6-4A85-8199-845FF6C93E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491BA4-C22A-4115-85AB-2B1A593ECB88}"/>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2842015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AD8E-0033-426C-B71F-16175F3C60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AD09AC-DD8B-40D9-936C-85340E349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F23C16-22A1-4124-A752-F5FAE76F9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11A4B-1C15-4D00-A13C-244FDC2EA6C5}"/>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6" name="Footer Placeholder 5">
            <a:extLst>
              <a:ext uri="{FF2B5EF4-FFF2-40B4-BE49-F238E27FC236}">
                <a16:creationId xmlns:a16="http://schemas.microsoft.com/office/drawing/2014/main" id="{08E325C7-602A-49B8-B4EE-70B7992A04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06585A-CBEE-4972-9451-D89F5F5A9B0A}"/>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7957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EBA4-EB1B-4C3D-AB75-F981D57977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C35AF6-8DD1-45D4-890D-2997FF3EE2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9A470C-996F-494D-826A-224B59101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BF81C-D71D-4FA4-9F7E-7A8F9213BA16}"/>
              </a:ext>
            </a:extLst>
          </p:cNvPr>
          <p:cNvSpPr>
            <a:spLocks noGrp="1"/>
          </p:cNvSpPr>
          <p:nvPr>
            <p:ph type="dt" sz="half" idx="10"/>
          </p:nvPr>
        </p:nvSpPr>
        <p:spPr/>
        <p:txBody>
          <a:bodyPr/>
          <a:lstStyle/>
          <a:p>
            <a:fld id="{D7137616-3851-4012-BDC7-6BD678F220DC}" type="datetimeFigureOut">
              <a:rPr lang="en-IN" smtClean="0"/>
              <a:t>26-04-2022</a:t>
            </a:fld>
            <a:endParaRPr lang="en-IN"/>
          </a:p>
        </p:txBody>
      </p:sp>
      <p:sp>
        <p:nvSpPr>
          <p:cNvPr id="6" name="Footer Placeholder 5">
            <a:extLst>
              <a:ext uri="{FF2B5EF4-FFF2-40B4-BE49-F238E27FC236}">
                <a16:creationId xmlns:a16="http://schemas.microsoft.com/office/drawing/2014/main" id="{45115C2B-0A8C-4576-A9F5-4010F9F5F3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298742-8B1E-4BA5-8520-CB646A27767C}"/>
              </a:ext>
            </a:extLst>
          </p:cNvPr>
          <p:cNvSpPr>
            <a:spLocks noGrp="1"/>
          </p:cNvSpPr>
          <p:nvPr>
            <p:ph type="sldNum" sz="quarter" idx="12"/>
          </p:nvPr>
        </p:nvSpPr>
        <p:spPr/>
        <p:txBody>
          <a:bodyPr/>
          <a:lstStyle/>
          <a:p>
            <a:fld id="{0D9C28F7-4CEF-4C16-BD92-FDCBD5C76E6B}" type="slidenum">
              <a:rPr lang="en-IN" smtClean="0"/>
              <a:t>‹#›</a:t>
            </a:fld>
            <a:endParaRPr lang="en-IN"/>
          </a:p>
        </p:txBody>
      </p:sp>
    </p:spTree>
    <p:extLst>
      <p:ext uri="{BB962C8B-B14F-4D97-AF65-F5344CB8AC3E}">
        <p14:creationId xmlns:p14="http://schemas.microsoft.com/office/powerpoint/2010/main" val="322305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D90EC-2F30-4A10-A108-23C2DE338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995C8B-8191-407B-B82D-57B5A8DF7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D5536-722A-449F-8708-F43D96893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37616-3851-4012-BDC7-6BD678F220DC}" type="datetimeFigureOut">
              <a:rPr lang="en-IN" smtClean="0"/>
              <a:t>26-04-2022</a:t>
            </a:fld>
            <a:endParaRPr lang="en-IN"/>
          </a:p>
        </p:txBody>
      </p:sp>
      <p:sp>
        <p:nvSpPr>
          <p:cNvPr id="5" name="Footer Placeholder 4">
            <a:extLst>
              <a:ext uri="{FF2B5EF4-FFF2-40B4-BE49-F238E27FC236}">
                <a16:creationId xmlns:a16="http://schemas.microsoft.com/office/drawing/2014/main" id="{033DDBAC-0FA8-4230-B286-2285F2782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792694-17E6-46B3-BBC3-B502C793ED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C28F7-4CEF-4C16-BD92-FDCBD5C76E6B}" type="slidenum">
              <a:rPr lang="en-IN" smtClean="0"/>
              <a:t>‹#›</a:t>
            </a:fld>
            <a:endParaRPr lang="en-IN"/>
          </a:p>
        </p:txBody>
      </p:sp>
    </p:spTree>
    <p:extLst>
      <p:ext uri="{BB962C8B-B14F-4D97-AF65-F5344CB8AC3E}">
        <p14:creationId xmlns:p14="http://schemas.microsoft.com/office/powerpoint/2010/main" val="1080093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1drv.ms/p/s!AijvvZ9r2AUSgtF2ZAHI1xzf3B-HdA?e=dn8gkO"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See the source image">
            <a:extLst>
              <a:ext uri="{FF2B5EF4-FFF2-40B4-BE49-F238E27FC236}">
                <a16:creationId xmlns:a16="http://schemas.microsoft.com/office/drawing/2014/main" id="{A1740D8A-A9B4-4B43-8E1E-96C2BE0AB3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Full battery with solid fill">
            <a:hlinkClick r:id="rId3"/>
            <a:extLst>
              <a:ext uri="{FF2B5EF4-FFF2-40B4-BE49-F238E27FC236}">
                <a16:creationId xmlns:a16="http://schemas.microsoft.com/office/drawing/2014/main" id="{A18572E1-90C5-457E-B8A1-DA95C2CF2E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965" y="3541644"/>
            <a:ext cx="914400" cy="914400"/>
          </a:xfrm>
          <a:prstGeom prst="rect">
            <a:avLst/>
          </a:prstGeom>
        </p:spPr>
      </p:pic>
    </p:spTree>
    <p:extLst>
      <p:ext uri="{BB962C8B-B14F-4D97-AF65-F5344CB8AC3E}">
        <p14:creationId xmlns:p14="http://schemas.microsoft.com/office/powerpoint/2010/main" val="364909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6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0127752C-34CE-4F47-9AB4-26F75091EE28}"/>
              </a:ext>
            </a:extLst>
          </p:cNvPr>
          <p:cNvPicPr>
            <a:picLocks noChangeAspect="1"/>
          </p:cNvPicPr>
          <p:nvPr/>
        </p:nvPicPr>
        <p:blipFill>
          <a:blip r:embed="rId2"/>
          <a:stretch>
            <a:fillRect/>
          </a:stretch>
        </p:blipFill>
        <p:spPr>
          <a:xfrm>
            <a:off x="643467" y="825416"/>
            <a:ext cx="10905066" cy="5207168"/>
          </a:xfrm>
          <a:prstGeom prst="rect">
            <a:avLst/>
          </a:prstGeom>
        </p:spPr>
      </p:pic>
    </p:spTree>
    <p:extLst>
      <p:ext uri="{BB962C8B-B14F-4D97-AF65-F5344CB8AC3E}">
        <p14:creationId xmlns:p14="http://schemas.microsoft.com/office/powerpoint/2010/main" val="62228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application, Word&#10;&#10;Description automatically generated">
            <a:extLst>
              <a:ext uri="{FF2B5EF4-FFF2-40B4-BE49-F238E27FC236}">
                <a16:creationId xmlns:a16="http://schemas.microsoft.com/office/drawing/2014/main" id="{16DFD258-09C8-4F0C-A07F-31110EA05336}"/>
              </a:ext>
            </a:extLst>
          </p:cNvPr>
          <p:cNvPicPr>
            <a:picLocks noChangeAspect="1"/>
          </p:cNvPicPr>
          <p:nvPr/>
        </p:nvPicPr>
        <p:blipFill>
          <a:blip r:embed="rId2"/>
          <a:stretch>
            <a:fillRect/>
          </a:stretch>
        </p:blipFill>
        <p:spPr>
          <a:xfrm>
            <a:off x="1674713" y="228600"/>
            <a:ext cx="8766374" cy="4953000"/>
          </a:xfrm>
          <a:prstGeom prst="rect">
            <a:avLst/>
          </a:prstGeom>
        </p:spPr>
      </p:pic>
    </p:spTree>
    <p:extLst>
      <p:ext uri="{BB962C8B-B14F-4D97-AF65-F5344CB8AC3E}">
        <p14:creationId xmlns:p14="http://schemas.microsoft.com/office/powerpoint/2010/main" val="1621417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260E0CA5-8581-4E76-B25E-69A7DF1E140E}"/>
              </a:ext>
            </a:extLst>
          </p:cNvPr>
          <p:cNvPicPr>
            <a:picLocks noChangeAspect="1"/>
          </p:cNvPicPr>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3999665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1E04C8C3-0862-4A04-B2E4-736EF098D136}"/>
              </a:ext>
            </a:extLst>
          </p:cNvPr>
          <p:cNvPicPr>
            <a:picLocks noChangeAspect="1"/>
          </p:cNvPicPr>
          <p:nvPr/>
        </p:nvPicPr>
        <p:blipFill>
          <a:blip r:embed="rId2"/>
          <a:stretch>
            <a:fillRect/>
          </a:stretch>
        </p:blipFill>
        <p:spPr>
          <a:xfrm>
            <a:off x="1318187" y="228600"/>
            <a:ext cx="9479425" cy="4953000"/>
          </a:xfrm>
          <a:prstGeom prst="rect">
            <a:avLst/>
          </a:prstGeom>
        </p:spPr>
      </p:pic>
    </p:spTree>
    <p:extLst>
      <p:ext uri="{BB962C8B-B14F-4D97-AF65-F5344CB8AC3E}">
        <p14:creationId xmlns:p14="http://schemas.microsoft.com/office/powerpoint/2010/main" val="131864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16C5E-33B4-4134-B6F8-9DB98EB2B41A}"/>
              </a:ext>
            </a:extLst>
          </p:cNvPr>
          <p:cNvPicPr>
            <a:picLocks noChangeAspect="1"/>
          </p:cNvPicPr>
          <p:nvPr/>
        </p:nvPicPr>
        <p:blipFill>
          <a:blip r:embed="rId2"/>
          <a:stretch>
            <a:fillRect/>
          </a:stretch>
        </p:blipFill>
        <p:spPr>
          <a:xfrm>
            <a:off x="1115615" y="2419643"/>
            <a:ext cx="4742993" cy="1640659"/>
          </a:xfrm>
          <a:prstGeom prst="rect">
            <a:avLst/>
          </a:prstGeom>
        </p:spPr>
      </p:pic>
      <p:cxnSp>
        <p:nvCxnSpPr>
          <p:cNvPr id="18" name="Straight Connector 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1982FD"/>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C42ED81-B2AF-4D43-A675-FAC94E4B088F}"/>
              </a:ext>
            </a:extLst>
          </p:cNvPr>
          <p:cNvPicPr>
            <a:picLocks noChangeAspect="1"/>
          </p:cNvPicPr>
          <p:nvPr/>
        </p:nvPicPr>
        <p:blipFill>
          <a:blip r:embed="rId3"/>
          <a:stretch>
            <a:fillRect/>
          </a:stretch>
        </p:blipFill>
        <p:spPr>
          <a:xfrm>
            <a:off x="6343240" y="1192696"/>
            <a:ext cx="5465499" cy="4091418"/>
          </a:xfrm>
          <a:prstGeom prst="rect">
            <a:avLst/>
          </a:prstGeom>
        </p:spPr>
      </p:pic>
    </p:spTree>
    <p:extLst>
      <p:ext uri="{BB962C8B-B14F-4D97-AF65-F5344CB8AC3E}">
        <p14:creationId xmlns:p14="http://schemas.microsoft.com/office/powerpoint/2010/main" val="193761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application, Teams&#10;&#10;Description automatically generated">
            <a:extLst>
              <a:ext uri="{FF2B5EF4-FFF2-40B4-BE49-F238E27FC236}">
                <a16:creationId xmlns:a16="http://schemas.microsoft.com/office/drawing/2014/main" id="{0775C7FC-22C3-4A51-A765-B64666DD10A2}"/>
              </a:ext>
            </a:extLst>
          </p:cNvPr>
          <p:cNvPicPr>
            <a:picLocks noChangeAspect="1"/>
          </p:cNvPicPr>
          <p:nvPr/>
        </p:nvPicPr>
        <p:blipFill>
          <a:blip r:embed="rId2"/>
          <a:stretch>
            <a:fillRect/>
          </a:stretch>
        </p:blipFill>
        <p:spPr>
          <a:xfrm>
            <a:off x="3366052" y="228600"/>
            <a:ext cx="5383696" cy="4953000"/>
          </a:xfrm>
          <a:prstGeom prst="rect">
            <a:avLst/>
          </a:prstGeom>
        </p:spPr>
      </p:pic>
    </p:spTree>
    <p:extLst>
      <p:ext uri="{BB962C8B-B14F-4D97-AF65-F5344CB8AC3E}">
        <p14:creationId xmlns:p14="http://schemas.microsoft.com/office/powerpoint/2010/main" val="185059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B488CC45-6B16-4B51-B862-3AB0BACBCFC4}"/>
              </a:ext>
            </a:extLst>
          </p:cNvPr>
          <p:cNvPicPr>
            <a:picLocks noChangeAspect="1"/>
          </p:cNvPicPr>
          <p:nvPr/>
        </p:nvPicPr>
        <p:blipFill>
          <a:blip r:embed="rId2"/>
          <a:stretch>
            <a:fillRect/>
          </a:stretch>
        </p:blipFill>
        <p:spPr>
          <a:xfrm>
            <a:off x="554566" y="228600"/>
            <a:ext cx="9658580" cy="4346360"/>
          </a:xfrm>
          <a:prstGeom prst="rect">
            <a:avLst/>
          </a:prstGeom>
        </p:spPr>
      </p:pic>
    </p:spTree>
    <p:extLst>
      <p:ext uri="{BB962C8B-B14F-4D97-AF65-F5344CB8AC3E}">
        <p14:creationId xmlns:p14="http://schemas.microsoft.com/office/powerpoint/2010/main" val="141676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6EB735DA-EDF1-460E-92C7-2A3BFF2B5CC8}"/>
              </a:ext>
            </a:extLst>
          </p:cNvPr>
          <p:cNvPicPr>
            <a:picLocks noChangeAspect="1"/>
          </p:cNvPicPr>
          <p:nvPr/>
        </p:nvPicPr>
        <p:blipFill>
          <a:blip r:embed="rId2"/>
          <a:stretch>
            <a:fillRect/>
          </a:stretch>
        </p:blipFill>
        <p:spPr>
          <a:xfrm>
            <a:off x="3491578" y="228600"/>
            <a:ext cx="5132643" cy="4953000"/>
          </a:xfrm>
          <a:prstGeom prst="rect">
            <a:avLst/>
          </a:prstGeom>
        </p:spPr>
      </p:pic>
    </p:spTree>
    <p:extLst>
      <p:ext uri="{BB962C8B-B14F-4D97-AF65-F5344CB8AC3E}">
        <p14:creationId xmlns:p14="http://schemas.microsoft.com/office/powerpoint/2010/main" val="52983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5E433-20FD-401C-9887-29FAC61EE781}"/>
              </a:ext>
            </a:extLst>
          </p:cNvPr>
          <p:cNvPicPr>
            <a:picLocks noChangeAspect="1"/>
          </p:cNvPicPr>
          <p:nvPr/>
        </p:nvPicPr>
        <p:blipFill>
          <a:blip r:embed="rId2"/>
          <a:stretch>
            <a:fillRect/>
          </a:stretch>
        </p:blipFill>
        <p:spPr>
          <a:xfrm>
            <a:off x="1279481" y="726556"/>
            <a:ext cx="5525271" cy="790685"/>
          </a:xfrm>
          <a:prstGeom prst="rect">
            <a:avLst/>
          </a:prstGeom>
        </p:spPr>
      </p:pic>
      <p:pic>
        <p:nvPicPr>
          <p:cNvPr id="5" name="Picture 4">
            <a:extLst>
              <a:ext uri="{FF2B5EF4-FFF2-40B4-BE49-F238E27FC236}">
                <a16:creationId xmlns:a16="http://schemas.microsoft.com/office/drawing/2014/main" id="{E76D358B-FF8B-431D-852B-695B1A015A9F}"/>
              </a:ext>
            </a:extLst>
          </p:cNvPr>
          <p:cNvPicPr>
            <a:picLocks noChangeAspect="1"/>
          </p:cNvPicPr>
          <p:nvPr/>
        </p:nvPicPr>
        <p:blipFill>
          <a:blip r:embed="rId3"/>
          <a:stretch>
            <a:fillRect/>
          </a:stretch>
        </p:blipFill>
        <p:spPr>
          <a:xfrm>
            <a:off x="1517639" y="1517241"/>
            <a:ext cx="5287113" cy="4648849"/>
          </a:xfrm>
          <a:prstGeom prst="rect">
            <a:avLst/>
          </a:prstGeom>
        </p:spPr>
      </p:pic>
    </p:spTree>
    <p:extLst>
      <p:ext uri="{BB962C8B-B14F-4D97-AF65-F5344CB8AC3E}">
        <p14:creationId xmlns:p14="http://schemas.microsoft.com/office/powerpoint/2010/main" val="193618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6EA6DADB-0D8D-4717-8CE3-B2EF636762DF}"/>
              </a:ext>
            </a:extLst>
          </p:cNvPr>
          <p:cNvPicPr>
            <a:picLocks noChangeAspect="1"/>
          </p:cNvPicPr>
          <p:nvPr/>
        </p:nvPicPr>
        <p:blipFill>
          <a:blip r:embed="rId2"/>
          <a:stretch>
            <a:fillRect/>
          </a:stretch>
        </p:blipFill>
        <p:spPr>
          <a:xfrm>
            <a:off x="230841" y="228600"/>
            <a:ext cx="10219765" cy="4343400"/>
          </a:xfrm>
          <a:prstGeom prst="rect">
            <a:avLst/>
          </a:prstGeom>
        </p:spPr>
      </p:pic>
    </p:spTree>
    <p:extLst>
      <p:ext uri="{BB962C8B-B14F-4D97-AF65-F5344CB8AC3E}">
        <p14:creationId xmlns:p14="http://schemas.microsoft.com/office/powerpoint/2010/main" val="323920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low confidence">
            <a:extLst>
              <a:ext uri="{FF2B5EF4-FFF2-40B4-BE49-F238E27FC236}">
                <a16:creationId xmlns:a16="http://schemas.microsoft.com/office/drawing/2014/main" id="{EB883AF6-231C-4F6E-B87D-1929053A1ECE}"/>
              </a:ext>
            </a:extLst>
          </p:cNvPr>
          <p:cNvPicPr>
            <a:picLocks noChangeAspect="1"/>
          </p:cNvPicPr>
          <p:nvPr/>
        </p:nvPicPr>
        <p:blipFill>
          <a:blip r:embed="rId2"/>
          <a:stretch>
            <a:fillRect/>
          </a:stretch>
        </p:blipFill>
        <p:spPr>
          <a:xfrm>
            <a:off x="643467" y="1072851"/>
            <a:ext cx="5294716" cy="4712296"/>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Timeline&#10;&#10;Description automatically generated">
            <a:extLst>
              <a:ext uri="{FF2B5EF4-FFF2-40B4-BE49-F238E27FC236}">
                <a16:creationId xmlns:a16="http://schemas.microsoft.com/office/drawing/2014/main" id="{02011AFE-88DF-4A6E-87B8-A232CEA02577}"/>
              </a:ext>
            </a:extLst>
          </p:cNvPr>
          <p:cNvPicPr>
            <a:picLocks noChangeAspect="1"/>
          </p:cNvPicPr>
          <p:nvPr/>
        </p:nvPicPr>
        <p:blipFill>
          <a:blip r:embed="rId3"/>
          <a:stretch>
            <a:fillRect/>
          </a:stretch>
        </p:blipFill>
        <p:spPr>
          <a:xfrm>
            <a:off x="6253817" y="734488"/>
            <a:ext cx="5294715" cy="5389023"/>
          </a:xfrm>
          <a:prstGeom prst="rect">
            <a:avLst/>
          </a:prstGeom>
        </p:spPr>
      </p:pic>
      <p:pic>
        <p:nvPicPr>
          <p:cNvPr id="14" name="Picture 13" descr="Text&#10;&#10;Description automatically generated">
            <a:extLst>
              <a:ext uri="{FF2B5EF4-FFF2-40B4-BE49-F238E27FC236}">
                <a16:creationId xmlns:a16="http://schemas.microsoft.com/office/drawing/2014/main" id="{8E8D2E71-C344-4BB9-941C-E233069BF848}"/>
              </a:ext>
            </a:extLst>
          </p:cNvPr>
          <p:cNvPicPr>
            <a:picLocks noChangeAspect="1"/>
          </p:cNvPicPr>
          <p:nvPr/>
        </p:nvPicPr>
        <p:blipFill>
          <a:blip r:embed="rId4"/>
          <a:stretch>
            <a:fillRect/>
          </a:stretch>
        </p:blipFill>
        <p:spPr>
          <a:xfrm>
            <a:off x="2787434" y="662940"/>
            <a:ext cx="2815512" cy="794569"/>
          </a:xfrm>
          <a:prstGeom prst="rect">
            <a:avLst/>
          </a:prstGeom>
        </p:spPr>
      </p:pic>
      <p:pic>
        <p:nvPicPr>
          <p:cNvPr id="11" name="Picture 10">
            <a:extLst>
              <a:ext uri="{FF2B5EF4-FFF2-40B4-BE49-F238E27FC236}">
                <a16:creationId xmlns:a16="http://schemas.microsoft.com/office/drawing/2014/main" id="{D0E884DB-78B6-4E20-B8D7-E93085833468}"/>
              </a:ext>
            </a:extLst>
          </p:cNvPr>
          <p:cNvPicPr>
            <a:picLocks noChangeAspect="1"/>
          </p:cNvPicPr>
          <p:nvPr/>
        </p:nvPicPr>
        <p:blipFill>
          <a:blip r:embed="rId5"/>
          <a:stretch>
            <a:fillRect/>
          </a:stretch>
        </p:blipFill>
        <p:spPr>
          <a:xfrm>
            <a:off x="3433225" y="1194093"/>
            <a:ext cx="2311496" cy="899250"/>
          </a:xfrm>
          <a:prstGeom prst="rect">
            <a:avLst/>
          </a:prstGeom>
        </p:spPr>
      </p:pic>
    </p:spTree>
    <p:extLst>
      <p:ext uri="{BB962C8B-B14F-4D97-AF65-F5344CB8AC3E}">
        <p14:creationId xmlns:p14="http://schemas.microsoft.com/office/powerpoint/2010/main" val="54832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7AE53676-0DED-48B2-838B-D8317289AA9C}"/>
              </a:ext>
            </a:extLst>
          </p:cNvPr>
          <p:cNvPicPr>
            <a:picLocks noChangeAspect="1"/>
          </p:cNvPicPr>
          <p:nvPr/>
        </p:nvPicPr>
        <p:blipFill>
          <a:blip r:embed="rId2"/>
          <a:stretch>
            <a:fillRect/>
          </a:stretch>
        </p:blipFill>
        <p:spPr>
          <a:xfrm>
            <a:off x="1428929" y="228600"/>
            <a:ext cx="9257942" cy="4953000"/>
          </a:xfrm>
          <a:prstGeom prst="rect">
            <a:avLst/>
          </a:prstGeom>
        </p:spPr>
      </p:pic>
    </p:spTree>
    <p:extLst>
      <p:ext uri="{BB962C8B-B14F-4D97-AF65-F5344CB8AC3E}">
        <p14:creationId xmlns:p14="http://schemas.microsoft.com/office/powerpoint/2010/main" val="161358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4FD0103-092C-492D-8CDA-483ABE791458}"/>
              </a:ext>
            </a:extLst>
          </p:cNvPr>
          <p:cNvPicPr>
            <a:picLocks noChangeAspect="1"/>
          </p:cNvPicPr>
          <p:nvPr/>
        </p:nvPicPr>
        <p:blipFill>
          <a:blip r:embed="rId2"/>
          <a:stretch>
            <a:fillRect/>
          </a:stretch>
        </p:blipFill>
        <p:spPr>
          <a:xfrm>
            <a:off x="2305627" y="228600"/>
            <a:ext cx="7504545" cy="4953000"/>
          </a:xfrm>
          <a:prstGeom prst="rect">
            <a:avLst/>
          </a:prstGeom>
        </p:spPr>
      </p:pic>
    </p:spTree>
    <p:extLst>
      <p:ext uri="{BB962C8B-B14F-4D97-AF65-F5344CB8AC3E}">
        <p14:creationId xmlns:p14="http://schemas.microsoft.com/office/powerpoint/2010/main" val="329581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3242D-2083-470D-81D0-96FD3DB63E57}"/>
              </a:ext>
            </a:extLst>
          </p:cNvPr>
          <p:cNvPicPr>
            <a:picLocks noChangeAspect="1"/>
          </p:cNvPicPr>
          <p:nvPr/>
        </p:nvPicPr>
        <p:blipFill>
          <a:blip r:embed="rId2"/>
          <a:stretch>
            <a:fillRect/>
          </a:stretch>
        </p:blipFill>
        <p:spPr>
          <a:xfrm>
            <a:off x="918668" y="2531188"/>
            <a:ext cx="4680274" cy="1789475"/>
          </a:xfrm>
          <a:prstGeom prst="rect">
            <a:avLst/>
          </a:prstGeom>
        </p:spPr>
      </p:pic>
      <p:cxnSp>
        <p:nvCxnSpPr>
          <p:cNvPr id="10" name="Straight Connector 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F89C3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BE5476-C35E-4E83-9B9E-2A3B4FEA75BB}"/>
              </a:ext>
            </a:extLst>
          </p:cNvPr>
          <p:cNvPicPr>
            <a:picLocks noChangeAspect="1"/>
          </p:cNvPicPr>
          <p:nvPr/>
        </p:nvPicPr>
        <p:blipFill>
          <a:blip r:embed="rId3"/>
          <a:stretch>
            <a:fillRect/>
          </a:stretch>
        </p:blipFill>
        <p:spPr>
          <a:xfrm>
            <a:off x="6343240" y="1788852"/>
            <a:ext cx="4728015" cy="3274149"/>
          </a:xfrm>
          <a:prstGeom prst="rect">
            <a:avLst/>
          </a:prstGeom>
        </p:spPr>
      </p:pic>
    </p:spTree>
    <p:extLst>
      <p:ext uri="{BB962C8B-B14F-4D97-AF65-F5344CB8AC3E}">
        <p14:creationId xmlns:p14="http://schemas.microsoft.com/office/powerpoint/2010/main" val="258358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EA8C-5B1B-4358-9042-5A90BDF161E9}"/>
              </a:ext>
            </a:extLst>
          </p:cNvPr>
          <p:cNvPicPr>
            <a:picLocks noChangeAspect="1"/>
          </p:cNvPicPr>
          <p:nvPr/>
        </p:nvPicPr>
        <p:blipFill>
          <a:blip r:embed="rId2"/>
          <a:stretch>
            <a:fillRect/>
          </a:stretch>
        </p:blipFill>
        <p:spPr>
          <a:xfrm>
            <a:off x="1102694" y="634596"/>
            <a:ext cx="5344271" cy="2972215"/>
          </a:xfrm>
          <a:prstGeom prst="rect">
            <a:avLst/>
          </a:prstGeom>
        </p:spPr>
      </p:pic>
    </p:spTree>
    <p:extLst>
      <p:ext uri="{BB962C8B-B14F-4D97-AF65-F5344CB8AC3E}">
        <p14:creationId xmlns:p14="http://schemas.microsoft.com/office/powerpoint/2010/main" val="3284838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7A2CA37-7D70-43EA-B143-EB6F612B5232}"/>
              </a:ext>
            </a:extLst>
          </p:cNvPr>
          <p:cNvPicPr>
            <a:picLocks noChangeAspect="1"/>
          </p:cNvPicPr>
          <p:nvPr/>
        </p:nvPicPr>
        <p:blipFill>
          <a:blip r:embed="rId2"/>
          <a:stretch>
            <a:fillRect/>
          </a:stretch>
        </p:blipFill>
        <p:spPr>
          <a:xfrm>
            <a:off x="228600" y="489966"/>
            <a:ext cx="10758268" cy="4088141"/>
          </a:xfrm>
          <a:prstGeom prst="rect">
            <a:avLst/>
          </a:prstGeom>
        </p:spPr>
      </p:pic>
    </p:spTree>
    <p:extLst>
      <p:ext uri="{BB962C8B-B14F-4D97-AF65-F5344CB8AC3E}">
        <p14:creationId xmlns:p14="http://schemas.microsoft.com/office/powerpoint/2010/main" val="171032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0986F9C4-79EA-4E4A-8569-D01A18BCD0C9}"/>
              </a:ext>
            </a:extLst>
          </p:cNvPr>
          <p:cNvPicPr>
            <a:picLocks noChangeAspect="1"/>
          </p:cNvPicPr>
          <p:nvPr/>
        </p:nvPicPr>
        <p:blipFill>
          <a:blip r:embed="rId2"/>
          <a:stretch>
            <a:fillRect/>
          </a:stretch>
        </p:blipFill>
        <p:spPr>
          <a:xfrm>
            <a:off x="1842580" y="228600"/>
            <a:ext cx="8430640" cy="4953000"/>
          </a:xfrm>
          <a:prstGeom prst="rect">
            <a:avLst/>
          </a:prstGeom>
        </p:spPr>
      </p:pic>
    </p:spTree>
    <p:extLst>
      <p:ext uri="{BB962C8B-B14F-4D97-AF65-F5344CB8AC3E}">
        <p14:creationId xmlns:p14="http://schemas.microsoft.com/office/powerpoint/2010/main" val="3332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BA6A383E-302E-4573-8C78-7C1D120E73F9}"/>
              </a:ext>
            </a:extLst>
          </p:cNvPr>
          <p:cNvPicPr>
            <a:picLocks noChangeAspect="1"/>
          </p:cNvPicPr>
          <p:nvPr/>
        </p:nvPicPr>
        <p:blipFill>
          <a:blip r:embed="rId2"/>
          <a:stretch>
            <a:fillRect/>
          </a:stretch>
        </p:blipFill>
        <p:spPr>
          <a:xfrm>
            <a:off x="2711279" y="228600"/>
            <a:ext cx="6693242" cy="4953000"/>
          </a:xfrm>
          <a:prstGeom prst="rect">
            <a:avLst/>
          </a:prstGeom>
        </p:spPr>
      </p:pic>
    </p:spTree>
    <p:extLst>
      <p:ext uri="{BB962C8B-B14F-4D97-AF65-F5344CB8AC3E}">
        <p14:creationId xmlns:p14="http://schemas.microsoft.com/office/powerpoint/2010/main" val="1661915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C244E0A5-5AFB-40D9-BFF7-7AF18A619A36}"/>
              </a:ext>
            </a:extLst>
          </p:cNvPr>
          <p:cNvPicPr>
            <a:picLocks noChangeAspect="1"/>
          </p:cNvPicPr>
          <p:nvPr/>
        </p:nvPicPr>
        <p:blipFill>
          <a:blip r:embed="rId2"/>
          <a:stretch>
            <a:fillRect/>
          </a:stretch>
        </p:blipFill>
        <p:spPr>
          <a:xfrm>
            <a:off x="228600" y="825152"/>
            <a:ext cx="9703191" cy="3129277"/>
          </a:xfrm>
          <a:prstGeom prst="rect">
            <a:avLst/>
          </a:prstGeom>
        </p:spPr>
      </p:pic>
      <p:pic>
        <p:nvPicPr>
          <p:cNvPr id="5" name="Picture 4">
            <a:extLst>
              <a:ext uri="{FF2B5EF4-FFF2-40B4-BE49-F238E27FC236}">
                <a16:creationId xmlns:a16="http://schemas.microsoft.com/office/drawing/2014/main" id="{9E00CFB0-667A-415A-A0C3-9DA6F2EEE82D}"/>
              </a:ext>
            </a:extLst>
          </p:cNvPr>
          <p:cNvPicPr>
            <a:picLocks noChangeAspect="1"/>
          </p:cNvPicPr>
          <p:nvPr/>
        </p:nvPicPr>
        <p:blipFill>
          <a:blip r:embed="rId3"/>
          <a:stretch>
            <a:fillRect/>
          </a:stretch>
        </p:blipFill>
        <p:spPr>
          <a:xfrm>
            <a:off x="530705" y="3684053"/>
            <a:ext cx="4561800" cy="1714402"/>
          </a:xfrm>
          <a:prstGeom prst="rect">
            <a:avLst/>
          </a:prstGeom>
        </p:spPr>
      </p:pic>
    </p:spTree>
    <p:extLst>
      <p:ext uri="{BB962C8B-B14F-4D97-AF65-F5344CB8AC3E}">
        <p14:creationId xmlns:p14="http://schemas.microsoft.com/office/powerpoint/2010/main" val="15691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EFC002C-18A1-4D13-8F91-0FAE207084B7}"/>
              </a:ext>
            </a:extLst>
          </p:cNvPr>
          <p:cNvPicPr>
            <a:picLocks noChangeAspect="1"/>
          </p:cNvPicPr>
          <p:nvPr/>
        </p:nvPicPr>
        <p:blipFill>
          <a:blip r:embed="rId2"/>
          <a:stretch>
            <a:fillRect/>
          </a:stretch>
        </p:blipFill>
        <p:spPr>
          <a:xfrm>
            <a:off x="484632" y="1715728"/>
            <a:ext cx="3517119" cy="3420397"/>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10;&#10;Description automatically generated">
            <a:extLst>
              <a:ext uri="{FF2B5EF4-FFF2-40B4-BE49-F238E27FC236}">
                <a16:creationId xmlns:a16="http://schemas.microsoft.com/office/drawing/2014/main" id="{E4C71546-E7D9-4D2A-9C9D-41E81E7A41F4}"/>
              </a:ext>
            </a:extLst>
          </p:cNvPr>
          <p:cNvPicPr>
            <a:picLocks noChangeAspect="1"/>
          </p:cNvPicPr>
          <p:nvPr/>
        </p:nvPicPr>
        <p:blipFill>
          <a:blip r:embed="rId3"/>
          <a:stretch>
            <a:fillRect/>
          </a:stretch>
        </p:blipFill>
        <p:spPr>
          <a:xfrm>
            <a:off x="4310676" y="1723580"/>
            <a:ext cx="3537345" cy="3404694"/>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application&#10;&#10;Description automatically generated">
            <a:extLst>
              <a:ext uri="{FF2B5EF4-FFF2-40B4-BE49-F238E27FC236}">
                <a16:creationId xmlns:a16="http://schemas.microsoft.com/office/drawing/2014/main" id="{760DCEC8-CD76-4CC4-823F-9F71D60C4082}"/>
              </a:ext>
            </a:extLst>
          </p:cNvPr>
          <p:cNvPicPr>
            <a:picLocks noChangeAspect="1"/>
          </p:cNvPicPr>
          <p:nvPr/>
        </p:nvPicPr>
        <p:blipFill>
          <a:blip r:embed="rId4"/>
          <a:stretch>
            <a:fillRect/>
          </a:stretch>
        </p:blipFill>
        <p:spPr>
          <a:xfrm>
            <a:off x="8162336" y="1720125"/>
            <a:ext cx="3517120" cy="3411606"/>
          </a:xfrm>
          <a:prstGeom prst="rect">
            <a:avLst/>
          </a:prstGeom>
        </p:spPr>
      </p:pic>
    </p:spTree>
    <p:extLst>
      <p:ext uri="{BB962C8B-B14F-4D97-AF65-F5344CB8AC3E}">
        <p14:creationId xmlns:p14="http://schemas.microsoft.com/office/powerpoint/2010/main" val="3357964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FA4FDC-A83F-45D6-9F88-288A5BAB9A7C}"/>
              </a:ext>
            </a:extLst>
          </p:cNvPr>
          <p:cNvPicPr>
            <a:picLocks noChangeAspect="1"/>
          </p:cNvPicPr>
          <p:nvPr/>
        </p:nvPicPr>
        <p:blipFill>
          <a:blip r:embed="rId2"/>
          <a:stretch>
            <a:fillRect/>
          </a:stretch>
        </p:blipFill>
        <p:spPr>
          <a:xfrm>
            <a:off x="2138289" y="291746"/>
            <a:ext cx="9898966" cy="6274507"/>
          </a:xfrm>
          <a:prstGeom prst="rect">
            <a:avLst/>
          </a:prstGeom>
        </p:spPr>
      </p:pic>
      <p:pic>
        <p:nvPicPr>
          <p:cNvPr id="5" name="Picture 4">
            <a:extLst>
              <a:ext uri="{FF2B5EF4-FFF2-40B4-BE49-F238E27FC236}">
                <a16:creationId xmlns:a16="http://schemas.microsoft.com/office/drawing/2014/main" id="{8A41A934-9E23-4CA0-9781-E4E4EF1C3640}"/>
              </a:ext>
            </a:extLst>
          </p:cNvPr>
          <p:cNvPicPr>
            <a:picLocks noChangeAspect="1"/>
          </p:cNvPicPr>
          <p:nvPr/>
        </p:nvPicPr>
        <p:blipFill>
          <a:blip r:embed="rId3"/>
          <a:stretch>
            <a:fillRect/>
          </a:stretch>
        </p:blipFill>
        <p:spPr>
          <a:xfrm>
            <a:off x="366392" y="1276049"/>
            <a:ext cx="1771897" cy="2152950"/>
          </a:xfrm>
          <a:prstGeom prst="rect">
            <a:avLst/>
          </a:prstGeom>
        </p:spPr>
      </p:pic>
    </p:spTree>
    <p:extLst>
      <p:ext uri="{BB962C8B-B14F-4D97-AF65-F5344CB8AC3E}">
        <p14:creationId xmlns:p14="http://schemas.microsoft.com/office/powerpoint/2010/main" val="859568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9" name="Picture 84">
            <a:extLst>
              <a:ext uri="{FF2B5EF4-FFF2-40B4-BE49-F238E27FC236}">
                <a16:creationId xmlns:a16="http://schemas.microsoft.com/office/drawing/2014/main" id="{ECFAF004-B28A-89B7-7E54-B69CDD36E015}"/>
              </a:ext>
            </a:extLst>
          </p:cNvPr>
          <p:cNvPicPr>
            <a:picLocks noChangeAspect="1"/>
          </p:cNvPicPr>
          <p:nvPr/>
        </p:nvPicPr>
        <p:blipFill rotWithShape="1">
          <a:blip r:embed="rId2"/>
          <a:srcRect t="7751" b="7980"/>
          <a:stretch/>
        </p:blipFill>
        <p:spPr>
          <a:xfrm>
            <a:off x="-2" y="10"/>
            <a:ext cx="12192000" cy="6857990"/>
          </a:xfrm>
          <a:prstGeom prst="rect">
            <a:avLst/>
          </a:prstGeom>
        </p:spPr>
      </p:pic>
      <p:sp>
        <p:nvSpPr>
          <p:cNvPr id="110" name="Rectangle 8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5"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9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92" name="Rectangle 9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9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B6C0084C-8951-4923-B4EF-26934ACA86A0}"/>
              </a:ext>
            </a:extLst>
          </p:cNvPr>
          <p:cNvSpPr txBox="1"/>
          <p:nvPr/>
        </p:nvSpPr>
        <p:spPr>
          <a:xfrm>
            <a:off x="4439478" y="1457739"/>
            <a:ext cx="4956313" cy="723275"/>
          </a:xfrm>
          <a:prstGeom prst="rect">
            <a:avLst/>
          </a:prstGeom>
          <a:noFill/>
        </p:spPr>
        <p:txBody>
          <a:bodyPr wrap="square" rtlCol="0">
            <a:spAutoFit/>
          </a:bodyPr>
          <a:lstStyle/>
          <a:p>
            <a:pPr>
              <a:spcAft>
                <a:spcPts val="600"/>
              </a:spcAft>
            </a:pPr>
            <a:r>
              <a:rPr lang="en-US" b="1"/>
              <a:t>Business Intelligence</a:t>
            </a:r>
            <a:endParaRPr lang="en-US"/>
          </a:p>
          <a:p>
            <a:pPr>
              <a:spcAft>
                <a:spcPts val="600"/>
              </a:spcAft>
            </a:pPr>
            <a:endParaRPr lang="en-IN"/>
          </a:p>
        </p:txBody>
      </p:sp>
      <p:sp>
        <p:nvSpPr>
          <p:cNvPr id="113" name="Isosceles Triangle 9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9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TextBox 2">
            <a:extLst>
              <a:ext uri="{FF2B5EF4-FFF2-40B4-BE49-F238E27FC236}">
                <a16:creationId xmlns:a16="http://schemas.microsoft.com/office/drawing/2014/main" id="{B50FD882-2483-64AB-1BF2-61421BB40E42}"/>
              </a:ext>
            </a:extLst>
          </p:cNvPr>
          <p:cNvGraphicFramePr/>
          <p:nvPr>
            <p:extLst>
              <p:ext uri="{D42A27DB-BD31-4B8C-83A1-F6EECF244321}">
                <p14:modId xmlns:p14="http://schemas.microsoft.com/office/powerpoint/2010/main" val="1814018469"/>
              </p:ext>
            </p:extLst>
          </p:nvPr>
        </p:nvGraphicFramePr>
        <p:xfrm>
          <a:off x="4646485" y="1782981"/>
          <a:ext cx="690204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4163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FF4A11A-E760-40ED-9027-EB582264FF69}"/>
              </a:ext>
            </a:extLst>
          </p:cNvPr>
          <p:cNvPicPr>
            <a:picLocks noChangeAspect="1"/>
          </p:cNvPicPr>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145884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1AE6E-E1C9-4BAC-A91A-ED57407AC066}"/>
              </a:ext>
            </a:extLst>
          </p:cNvPr>
          <p:cNvPicPr>
            <a:picLocks noChangeAspect="1"/>
          </p:cNvPicPr>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71281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128E4C-F3F2-49F9-B0A3-48FC8A4E04A4}"/>
              </a:ext>
            </a:extLst>
          </p:cNvPr>
          <p:cNvPicPr>
            <a:picLocks noChangeAspect="1"/>
          </p:cNvPicPr>
          <p:nvPr/>
        </p:nvPicPr>
        <p:blipFill>
          <a:blip r:embed="rId2"/>
          <a:stretch>
            <a:fillRect/>
          </a:stretch>
        </p:blipFill>
        <p:spPr>
          <a:xfrm>
            <a:off x="1430760" y="10551"/>
            <a:ext cx="8992855" cy="685896"/>
          </a:xfrm>
          <a:prstGeom prst="rect">
            <a:avLst/>
          </a:prstGeom>
        </p:spPr>
      </p:pic>
      <p:pic>
        <p:nvPicPr>
          <p:cNvPr id="7" name="Picture 6">
            <a:extLst>
              <a:ext uri="{FF2B5EF4-FFF2-40B4-BE49-F238E27FC236}">
                <a16:creationId xmlns:a16="http://schemas.microsoft.com/office/drawing/2014/main" id="{7CEA42F0-D819-4509-8B8F-9764EDC54AA8}"/>
              </a:ext>
            </a:extLst>
          </p:cNvPr>
          <p:cNvPicPr>
            <a:picLocks noChangeAspect="1"/>
          </p:cNvPicPr>
          <p:nvPr/>
        </p:nvPicPr>
        <p:blipFill>
          <a:blip r:embed="rId3"/>
          <a:stretch>
            <a:fillRect/>
          </a:stretch>
        </p:blipFill>
        <p:spPr>
          <a:xfrm>
            <a:off x="3364604" y="906929"/>
            <a:ext cx="5125165" cy="333422"/>
          </a:xfrm>
          <a:prstGeom prst="rect">
            <a:avLst/>
          </a:prstGeom>
        </p:spPr>
      </p:pic>
      <p:pic>
        <p:nvPicPr>
          <p:cNvPr id="9" name="Picture 8">
            <a:extLst>
              <a:ext uri="{FF2B5EF4-FFF2-40B4-BE49-F238E27FC236}">
                <a16:creationId xmlns:a16="http://schemas.microsoft.com/office/drawing/2014/main" id="{4CF62FF1-17EB-4A0D-B2B9-8F5D0B2A988A}"/>
              </a:ext>
            </a:extLst>
          </p:cNvPr>
          <p:cNvPicPr>
            <a:picLocks noChangeAspect="1"/>
          </p:cNvPicPr>
          <p:nvPr/>
        </p:nvPicPr>
        <p:blipFill>
          <a:blip r:embed="rId4"/>
          <a:stretch>
            <a:fillRect/>
          </a:stretch>
        </p:blipFill>
        <p:spPr>
          <a:xfrm>
            <a:off x="-1" y="3054713"/>
            <a:ext cx="12192000" cy="1147269"/>
          </a:xfrm>
          <a:prstGeom prst="rect">
            <a:avLst/>
          </a:prstGeom>
        </p:spPr>
      </p:pic>
      <p:pic>
        <p:nvPicPr>
          <p:cNvPr id="11" name="Picture 10">
            <a:extLst>
              <a:ext uri="{FF2B5EF4-FFF2-40B4-BE49-F238E27FC236}">
                <a16:creationId xmlns:a16="http://schemas.microsoft.com/office/drawing/2014/main" id="{B43739AD-E814-4752-8EFE-DE6E7FF6A869}"/>
              </a:ext>
            </a:extLst>
          </p:cNvPr>
          <p:cNvPicPr>
            <a:picLocks noChangeAspect="1"/>
          </p:cNvPicPr>
          <p:nvPr/>
        </p:nvPicPr>
        <p:blipFill>
          <a:blip r:embed="rId5"/>
          <a:stretch>
            <a:fillRect/>
          </a:stretch>
        </p:blipFill>
        <p:spPr>
          <a:xfrm>
            <a:off x="2490283" y="2662562"/>
            <a:ext cx="7211431" cy="266737"/>
          </a:xfrm>
          <a:prstGeom prst="rect">
            <a:avLst/>
          </a:prstGeom>
        </p:spPr>
      </p:pic>
      <p:pic>
        <p:nvPicPr>
          <p:cNvPr id="13" name="Picture 12">
            <a:extLst>
              <a:ext uri="{FF2B5EF4-FFF2-40B4-BE49-F238E27FC236}">
                <a16:creationId xmlns:a16="http://schemas.microsoft.com/office/drawing/2014/main" id="{011CA3FE-0E13-49C1-B7C4-810505566BFE}"/>
              </a:ext>
            </a:extLst>
          </p:cNvPr>
          <p:cNvPicPr>
            <a:picLocks noChangeAspect="1"/>
          </p:cNvPicPr>
          <p:nvPr/>
        </p:nvPicPr>
        <p:blipFill>
          <a:blip r:embed="rId6"/>
          <a:stretch>
            <a:fillRect/>
          </a:stretch>
        </p:blipFill>
        <p:spPr>
          <a:xfrm>
            <a:off x="219675" y="4985514"/>
            <a:ext cx="10574226" cy="1105054"/>
          </a:xfrm>
          <a:prstGeom prst="rect">
            <a:avLst/>
          </a:prstGeom>
        </p:spPr>
      </p:pic>
      <p:pic>
        <p:nvPicPr>
          <p:cNvPr id="19" name="Picture 18">
            <a:extLst>
              <a:ext uri="{FF2B5EF4-FFF2-40B4-BE49-F238E27FC236}">
                <a16:creationId xmlns:a16="http://schemas.microsoft.com/office/drawing/2014/main" id="{D019822C-D014-413B-A136-16E03A3B7509}"/>
              </a:ext>
            </a:extLst>
          </p:cNvPr>
          <p:cNvPicPr>
            <a:picLocks noChangeAspect="1"/>
          </p:cNvPicPr>
          <p:nvPr/>
        </p:nvPicPr>
        <p:blipFill>
          <a:blip r:embed="rId7"/>
          <a:stretch>
            <a:fillRect/>
          </a:stretch>
        </p:blipFill>
        <p:spPr>
          <a:xfrm>
            <a:off x="2282695" y="4471005"/>
            <a:ext cx="7059010" cy="257211"/>
          </a:xfrm>
          <a:prstGeom prst="rect">
            <a:avLst/>
          </a:prstGeom>
        </p:spPr>
      </p:pic>
      <p:pic>
        <p:nvPicPr>
          <p:cNvPr id="21" name="Picture 20">
            <a:extLst>
              <a:ext uri="{FF2B5EF4-FFF2-40B4-BE49-F238E27FC236}">
                <a16:creationId xmlns:a16="http://schemas.microsoft.com/office/drawing/2014/main" id="{0279FBEF-584C-46F6-95F6-33CE512C41EC}"/>
              </a:ext>
            </a:extLst>
          </p:cNvPr>
          <p:cNvPicPr>
            <a:picLocks noChangeAspect="1"/>
          </p:cNvPicPr>
          <p:nvPr/>
        </p:nvPicPr>
        <p:blipFill>
          <a:blip r:embed="rId8"/>
          <a:stretch>
            <a:fillRect/>
          </a:stretch>
        </p:blipFill>
        <p:spPr>
          <a:xfrm>
            <a:off x="-1" y="1319959"/>
            <a:ext cx="12192000" cy="1074975"/>
          </a:xfrm>
          <a:prstGeom prst="rect">
            <a:avLst/>
          </a:prstGeom>
        </p:spPr>
      </p:pic>
    </p:spTree>
    <p:extLst>
      <p:ext uri="{BB962C8B-B14F-4D97-AF65-F5344CB8AC3E}">
        <p14:creationId xmlns:p14="http://schemas.microsoft.com/office/powerpoint/2010/main" val="396803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518AB1F-92F2-463B-B92F-15DA78F3F717}"/>
              </a:ext>
            </a:extLst>
          </p:cNvPr>
          <p:cNvPicPr>
            <a:picLocks noChangeAspect="1"/>
          </p:cNvPicPr>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3671368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B12D3-0640-499B-B1BD-48DBB00E37EB}"/>
              </a:ext>
            </a:extLst>
          </p:cNvPr>
          <p:cNvPicPr>
            <a:picLocks noChangeAspect="1"/>
          </p:cNvPicPr>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1912546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B78FA65-EDDD-4B7F-B42A-C33D75C5B590}"/>
              </a:ext>
            </a:extLst>
          </p:cNvPr>
          <p:cNvPicPr>
            <a:picLocks noChangeAspect="1"/>
          </p:cNvPicPr>
          <p:nvPr/>
        </p:nvPicPr>
        <p:blipFill rotWithShape="1">
          <a:blip r:embed="rId2"/>
          <a:srcRect l="2649" r="-1" b="-1"/>
          <a:stretch/>
        </p:blipFill>
        <p:spPr>
          <a:xfrm>
            <a:off x="20" y="1282"/>
            <a:ext cx="12191980" cy="6856718"/>
          </a:xfrm>
          <a:prstGeom prst="rect">
            <a:avLst/>
          </a:prstGeom>
        </p:spPr>
      </p:pic>
    </p:spTree>
    <p:extLst>
      <p:ext uri="{BB962C8B-B14F-4D97-AF65-F5344CB8AC3E}">
        <p14:creationId xmlns:p14="http://schemas.microsoft.com/office/powerpoint/2010/main" val="3791622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496D12-50D2-425B-AF46-CCB1924858A9}"/>
              </a:ext>
            </a:extLst>
          </p:cNvPr>
          <p:cNvPicPr>
            <a:picLocks noChangeAspect="1"/>
          </p:cNvPicPr>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1991721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B4A0A-0D55-4C6B-845D-0396B16F0352}"/>
              </a:ext>
            </a:extLst>
          </p:cNvPr>
          <p:cNvPicPr>
            <a:picLocks noChangeAspect="1"/>
          </p:cNvPicPr>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2207458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CCE54-A8F1-4B54-9C39-CDCB75E3E5C7}"/>
              </a:ext>
            </a:extLst>
          </p:cNvPr>
          <p:cNvPicPr>
            <a:picLocks noChangeAspect="1"/>
          </p:cNvPicPr>
          <p:nvPr/>
        </p:nvPicPr>
        <p:blipFill>
          <a:blip r:embed="rId2"/>
          <a:stretch>
            <a:fillRect/>
          </a:stretch>
        </p:blipFill>
        <p:spPr>
          <a:xfrm>
            <a:off x="643467" y="661839"/>
            <a:ext cx="9613716" cy="4878961"/>
          </a:xfrm>
          <a:prstGeom prst="rect">
            <a:avLst/>
          </a:prstGeom>
        </p:spPr>
      </p:pic>
      <p:sp>
        <p:nvSpPr>
          <p:cNvPr id="6" name="TextBox 5">
            <a:extLst>
              <a:ext uri="{FF2B5EF4-FFF2-40B4-BE49-F238E27FC236}">
                <a16:creationId xmlns:a16="http://schemas.microsoft.com/office/drawing/2014/main" id="{FEF1CBEE-EA9D-4989-A097-EA166EEFC275}"/>
              </a:ext>
            </a:extLst>
          </p:cNvPr>
          <p:cNvSpPr txBox="1"/>
          <p:nvPr/>
        </p:nvSpPr>
        <p:spPr>
          <a:xfrm>
            <a:off x="1351722" y="5734496"/>
            <a:ext cx="8905461" cy="923330"/>
          </a:xfrm>
          <a:prstGeom prst="rect">
            <a:avLst/>
          </a:prstGeom>
          <a:noFill/>
        </p:spPr>
        <p:txBody>
          <a:bodyPr wrap="square" rtlCol="0">
            <a:spAutoFit/>
          </a:bodyPr>
          <a:lstStyle/>
          <a:p>
            <a:r>
              <a:rPr lang="en-IN" dirty="0"/>
              <a:t>=#date(2022,1,1)</a:t>
            </a:r>
          </a:p>
          <a:p>
            <a:r>
              <a:rPr lang="en-IN" dirty="0"/>
              <a:t>= </a:t>
            </a:r>
            <a:r>
              <a:rPr lang="en-IN" dirty="0" err="1"/>
              <a:t>List.Dates</a:t>
            </a:r>
            <a:r>
              <a:rPr lang="en-IN" dirty="0"/>
              <a:t>(Source, </a:t>
            </a:r>
            <a:r>
              <a:rPr lang="en-IN" dirty="0" err="1"/>
              <a:t>Number.From</a:t>
            </a:r>
            <a:r>
              <a:rPr lang="en-IN" dirty="0"/>
              <a:t>(</a:t>
            </a:r>
            <a:r>
              <a:rPr lang="en-IN" dirty="0" err="1"/>
              <a:t>DateTime.LocalNow</a:t>
            </a:r>
            <a:r>
              <a:rPr lang="en-IN" dirty="0"/>
              <a:t>())-</a:t>
            </a:r>
            <a:r>
              <a:rPr lang="en-IN" dirty="0" err="1"/>
              <a:t>Number.From</a:t>
            </a:r>
            <a:r>
              <a:rPr lang="en-IN" dirty="0"/>
              <a:t>(Source),#duration(1,0,0,0)</a:t>
            </a:r>
          </a:p>
        </p:txBody>
      </p:sp>
    </p:spTree>
    <p:extLst>
      <p:ext uri="{BB962C8B-B14F-4D97-AF65-F5344CB8AC3E}">
        <p14:creationId xmlns:p14="http://schemas.microsoft.com/office/powerpoint/2010/main" val="4074606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4F293-D172-4A69-8E20-1C73320A15F8}"/>
              </a:ext>
            </a:extLst>
          </p:cNvPr>
          <p:cNvPicPr>
            <a:picLocks noChangeAspect="1"/>
          </p:cNvPicPr>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411093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A5B8B-4B5C-4446-AF08-987E8ACA3729}"/>
              </a:ext>
            </a:extLst>
          </p:cNvPr>
          <p:cNvPicPr>
            <a:picLocks noChangeAspect="1"/>
          </p:cNvPicPr>
          <p:nvPr/>
        </p:nvPicPr>
        <p:blipFill>
          <a:blip r:embed="rId2"/>
          <a:stretch>
            <a:fillRect/>
          </a:stretch>
        </p:blipFill>
        <p:spPr>
          <a:xfrm>
            <a:off x="886879" y="445567"/>
            <a:ext cx="2705478" cy="533474"/>
          </a:xfrm>
          <a:prstGeom prst="rect">
            <a:avLst/>
          </a:prstGeom>
        </p:spPr>
      </p:pic>
      <p:pic>
        <p:nvPicPr>
          <p:cNvPr id="5" name="Picture 4">
            <a:extLst>
              <a:ext uri="{FF2B5EF4-FFF2-40B4-BE49-F238E27FC236}">
                <a16:creationId xmlns:a16="http://schemas.microsoft.com/office/drawing/2014/main" id="{663B21F3-C3FC-479B-909E-C27DC1B454C5}"/>
              </a:ext>
            </a:extLst>
          </p:cNvPr>
          <p:cNvPicPr>
            <a:picLocks noChangeAspect="1"/>
          </p:cNvPicPr>
          <p:nvPr/>
        </p:nvPicPr>
        <p:blipFill>
          <a:blip r:embed="rId3"/>
          <a:stretch>
            <a:fillRect/>
          </a:stretch>
        </p:blipFill>
        <p:spPr>
          <a:xfrm>
            <a:off x="1137186" y="1401289"/>
            <a:ext cx="6154009" cy="1829055"/>
          </a:xfrm>
          <a:prstGeom prst="rect">
            <a:avLst/>
          </a:prstGeom>
        </p:spPr>
      </p:pic>
      <p:pic>
        <p:nvPicPr>
          <p:cNvPr id="7" name="Picture 6">
            <a:extLst>
              <a:ext uri="{FF2B5EF4-FFF2-40B4-BE49-F238E27FC236}">
                <a16:creationId xmlns:a16="http://schemas.microsoft.com/office/drawing/2014/main" id="{987CB54C-9A39-4134-BE37-71E734D3A511}"/>
              </a:ext>
            </a:extLst>
          </p:cNvPr>
          <p:cNvPicPr>
            <a:picLocks noChangeAspect="1"/>
          </p:cNvPicPr>
          <p:nvPr/>
        </p:nvPicPr>
        <p:blipFill>
          <a:blip r:embed="rId4"/>
          <a:stretch>
            <a:fillRect/>
          </a:stretch>
        </p:blipFill>
        <p:spPr>
          <a:xfrm>
            <a:off x="886879" y="3597966"/>
            <a:ext cx="8507012" cy="2629267"/>
          </a:xfrm>
          <a:prstGeom prst="rect">
            <a:avLst/>
          </a:prstGeom>
        </p:spPr>
      </p:pic>
    </p:spTree>
    <p:extLst>
      <p:ext uri="{BB962C8B-B14F-4D97-AF65-F5344CB8AC3E}">
        <p14:creationId xmlns:p14="http://schemas.microsoft.com/office/powerpoint/2010/main" val="4159899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377B5-4BF5-4821-970F-AA9457A3F4B1}"/>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2903515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A688400-B017-46CC-94FF-7395D0A69EE3}"/>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2863665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DBAD0-1ECD-47DE-A8AC-BA350035ECB2}"/>
              </a:ext>
            </a:extLst>
          </p:cNvPr>
          <p:cNvPicPr>
            <a:picLocks noChangeAspect="1"/>
          </p:cNvPicPr>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177617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2ACCE-DC98-49A2-9A3A-427F41FB70E5}"/>
              </a:ext>
            </a:extLst>
          </p:cNvPr>
          <p:cNvPicPr>
            <a:picLocks noChangeAspect="1"/>
          </p:cNvPicPr>
          <p:nvPr/>
        </p:nvPicPr>
        <p:blipFill>
          <a:blip r:embed="rId2"/>
          <a:stretch>
            <a:fillRect/>
          </a:stretch>
        </p:blipFill>
        <p:spPr>
          <a:xfrm>
            <a:off x="815369" y="643466"/>
            <a:ext cx="10561262" cy="5571067"/>
          </a:xfrm>
          <a:prstGeom prst="rect">
            <a:avLst/>
          </a:prstGeom>
        </p:spPr>
      </p:pic>
      <p:graphicFrame>
        <p:nvGraphicFramePr>
          <p:cNvPr id="4" name="Object 3">
            <a:extLst>
              <a:ext uri="{FF2B5EF4-FFF2-40B4-BE49-F238E27FC236}">
                <a16:creationId xmlns:a16="http://schemas.microsoft.com/office/drawing/2014/main" id="{6CF18DE9-0BA4-4640-A1CB-5A6938CC6274}"/>
              </a:ext>
            </a:extLst>
          </p:cNvPr>
          <p:cNvGraphicFramePr>
            <a:graphicFrameLocks noChangeAspect="1"/>
          </p:cNvGraphicFramePr>
          <p:nvPr>
            <p:extLst>
              <p:ext uri="{D42A27DB-BD31-4B8C-83A1-F6EECF244321}">
                <p14:modId xmlns:p14="http://schemas.microsoft.com/office/powerpoint/2010/main" val="3813508158"/>
              </p:ext>
            </p:extLst>
          </p:nvPr>
        </p:nvGraphicFramePr>
        <p:xfrm>
          <a:off x="9919252" y="404468"/>
          <a:ext cx="914400" cy="771525"/>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71480" progId="Excel.SheetMacroEnabled.12">
                  <p:embed/>
                </p:oleObj>
              </mc:Choice>
              <mc:Fallback>
                <p:oleObj name="Macro-Enabled Worksheet" showAsIcon="1" r:id="rId3" imgW="914400" imgH="771480" progId="Excel.SheetMacroEnabled.12">
                  <p:embed/>
                  <p:pic>
                    <p:nvPicPr>
                      <p:cNvPr id="4" name="Object 3">
                        <a:extLst>
                          <a:ext uri="{FF2B5EF4-FFF2-40B4-BE49-F238E27FC236}">
                            <a16:creationId xmlns:a16="http://schemas.microsoft.com/office/drawing/2014/main" id="{6CF18DE9-0BA4-4640-A1CB-5A6938CC6274}"/>
                          </a:ext>
                        </a:extLst>
                      </p:cNvPr>
                      <p:cNvPicPr/>
                      <p:nvPr/>
                    </p:nvPicPr>
                    <p:blipFill>
                      <a:blip r:embed="rId4"/>
                      <a:stretch>
                        <a:fillRect/>
                      </a:stretch>
                    </p:blipFill>
                    <p:spPr>
                      <a:xfrm>
                        <a:off x="9919252" y="40446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96652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F0FFC-253C-49BF-8B9F-B80FFE9FC88A}"/>
              </a:ext>
            </a:extLst>
          </p:cNvPr>
          <p:cNvPicPr>
            <a:picLocks noChangeAspect="1"/>
          </p:cNvPicPr>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4126559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36BA8-24C6-4A49-A595-DAA2146626F4}"/>
              </a:ext>
            </a:extLst>
          </p:cNvPr>
          <p:cNvPicPr>
            <a:picLocks noChangeAspect="1"/>
          </p:cNvPicPr>
          <p:nvPr/>
        </p:nvPicPr>
        <p:blipFill>
          <a:blip r:embed="rId2"/>
          <a:stretch>
            <a:fillRect/>
          </a:stretch>
        </p:blipFill>
        <p:spPr>
          <a:xfrm>
            <a:off x="643467" y="1275249"/>
            <a:ext cx="10905066" cy="4307500"/>
          </a:xfrm>
          <a:prstGeom prst="rect">
            <a:avLst/>
          </a:prstGeom>
        </p:spPr>
      </p:pic>
    </p:spTree>
    <p:extLst>
      <p:ext uri="{BB962C8B-B14F-4D97-AF65-F5344CB8AC3E}">
        <p14:creationId xmlns:p14="http://schemas.microsoft.com/office/powerpoint/2010/main" val="15045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31222BA-2371-451F-8850-93D9A19E87BF}"/>
              </a:ext>
            </a:extLst>
          </p:cNvPr>
          <p:cNvPicPr>
            <a:picLocks noChangeAspect="1"/>
          </p:cNvPicPr>
          <p:nvPr/>
        </p:nvPicPr>
        <p:blipFill>
          <a:blip r:embed="rId2"/>
          <a:stretch>
            <a:fillRect/>
          </a:stretch>
        </p:blipFill>
        <p:spPr>
          <a:xfrm>
            <a:off x="937604" y="643466"/>
            <a:ext cx="10316792" cy="5571067"/>
          </a:xfrm>
          <a:prstGeom prst="rect">
            <a:avLst/>
          </a:prstGeom>
        </p:spPr>
      </p:pic>
    </p:spTree>
    <p:extLst>
      <p:ext uri="{BB962C8B-B14F-4D97-AF65-F5344CB8AC3E}">
        <p14:creationId xmlns:p14="http://schemas.microsoft.com/office/powerpoint/2010/main" val="222822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CA3B7-FDAA-4502-A831-092AA8176CFA}"/>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20281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C5BB76D6-E487-4E2A-8B93-9EC2E9A6402A}"/>
              </a:ext>
            </a:extLst>
          </p:cNvPr>
          <p:cNvPicPr>
            <a:picLocks noChangeAspect="1"/>
          </p:cNvPicPr>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329434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E5417-DBB1-441A-BE73-0D0DDFD556D6}"/>
              </a:ext>
            </a:extLst>
          </p:cNvPr>
          <p:cNvPicPr>
            <a:picLocks noChangeAspect="1"/>
          </p:cNvPicPr>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346933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9" name="Table 42">
            <a:extLst>
              <a:ext uri="{FF2B5EF4-FFF2-40B4-BE49-F238E27FC236}">
                <a16:creationId xmlns:a16="http://schemas.microsoft.com/office/drawing/2014/main" id="{063AB2CC-45A0-4BB2-ABA2-E47DD414744C}"/>
              </a:ext>
            </a:extLst>
          </p:cNvPr>
          <p:cNvGraphicFramePr>
            <a:graphicFrameLocks noGrp="1"/>
          </p:cNvGraphicFramePr>
          <p:nvPr>
            <p:extLst>
              <p:ext uri="{D42A27DB-BD31-4B8C-83A1-F6EECF244321}">
                <p14:modId xmlns:p14="http://schemas.microsoft.com/office/powerpoint/2010/main" val="3663535661"/>
              </p:ext>
            </p:extLst>
          </p:nvPr>
        </p:nvGraphicFramePr>
        <p:xfrm>
          <a:off x="1492141" y="643466"/>
          <a:ext cx="9207719" cy="5571071"/>
        </p:xfrm>
        <a:graphic>
          <a:graphicData uri="http://schemas.openxmlformats.org/drawingml/2006/table">
            <a:tbl>
              <a:tblPr firstRow="1" bandRow="1">
                <a:tableStyleId>{5C22544A-7EE6-4342-B048-85BDC9FD1C3A}</a:tableStyleId>
              </a:tblPr>
              <a:tblGrid>
                <a:gridCol w="3515607">
                  <a:extLst>
                    <a:ext uri="{9D8B030D-6E8A-4147-A177-3AD203B41FA5}">
                      <a16:colId xmlns:a16="http://schemas.microsoft.com/office/drawing/2014/main" val="2012031948"/>
                    </a:ext>
                  </a:extLst>
                </a:gridCol>
                <a:gridCol w="5692112">
                  <a:extLst>
                    <a:ext uri="{9D8B030D-6E8A-4147-A177-3AD203B41FA5}">
                      <a16:colId xmlns:a16="http://schemas.microsoft.com/office/drawing/2014/main" val="1420184301"/>
                    </a:ext>
                  </a:extLst>
                </a:gridCol>
              </a:tblGrid>
              <a:tr h="752077">
                <a:tc>
                  <a:txBody>
                    <a:bodyPr/>
                    <a:lstStyle/>
                    <a:p>
                      <a:r>
                        <a:rPr lang="en-US" sz="3500"/>
                        <a:t>Topics</a:t>
                      </a:r>
                      <a:endParaRPr lang="en-IN" sz="3500"/>
                    </a:p>
                  </a:txBody>
                  <a:tcPr marL="180557" marR="180557" marT="90278" marB="90278"/>
                </a:tc>
                <a:tc>
                  <a:txBody>
                    <a:bodyPr/>
                    <a:lstStyle/>
                    <a:p>
                      <a:r>
                        <a:rPr lang="en-US" sz="3500"/>
                        <a:t>Description</a:t>
                      </a:r>
                      <a:endParaRPr lang="en-IN" sz="3500"/>
                    </a:p>
                  </a:txBody>
                  <a:tcPr marL="180557" marR="180557" marT="90278" marB="90278"/>
                </a:tc>
                <a:extLst>
                  <a:ext uri="{0D108BD9-81ED-4DB2-BD59-A6C34878D82A}">
                    <a16:rowId xmlns:a16="http://schemas.microsoft.com/office/drawing/2014/main" val="506151194"/>
                  </a:ext>
                </a:extLst>
              </a:tr>
              <a:tr h="703502">
                <a:tc>
                  <a:txBody>
                    <a:bodyPr/>
                    <a:lstStyle/>
                    <a:p>
                      <a:pPr algn="l" fontAlgn="b"/>
                      <a:r>
                        <a:rPr lang="en-IN" sz="2100" b="0" i="0" u="none" strike="noStrike">
                          <a:solidFill>
                            <a:srgbClr val="000000"/>
                          </a:solidFill>
                          <a:effectLst/>
                          <a:latin typeface="Calibri" panose="020F0502020204030204" pitchFamily="34" charset="0"/>
                        </a:rPr>
                        <a:t>Introducing Power BI Desktop </a:t>
                      </a:r>
                    </a:p>
                  </a:txBody>
                  <a:tcPr marL="18808" marR="18808" marT="18808" marB="0" anchor="b"/>
                </a:tc>
                <a:tc>
                  <a:txBody>
                    <a:bodyPr/>
                    <a:lstStyle/>
                    <a:p>
                      <a:pPr algn="l" fontAlgn="b"/>
                      <a:r>
                        <a:rPr lang="en-US" sz="2100" b="0" i="0" u="none" strike="noStrike">
                          <a:solidFill>
                            <a:srgbClr val="000000"/>
                          </a:solidFill>
                          <a:effectLst/>
                          <a:latin typeface="Calibri" panose="020F0502020204030204" pitchFamily="34" charset="0"/>
                        </a:rPr>
                        <a:t>Installing Power BI, exploring the Power BI workflow</a:t>
                      </a:r>
                    </a:p>
                  </a:txBody>
                  <a:tcPr marL="18808" marR="18808" marT="18808" marB="0" anchor="b"/>
                </a:tc>
                <a:extLst>
                  <a:ext uri="{0D108BD9-81ED-4DB2-BD59-A6C34878D82A}">
                    <a16:rowId xmlns:a16="http://schemas.microsoft.com/office/drawing/2014/main" val="2760621533"/>
                  </a:ext>
                </a:extLst>
              </a:tr>
              <a:tr h="1028873">
                <a:tc>
                  <a:txBody>
                    <a:bodyPr/>
                    <a:lstStyle/>
                    <a:p>
                      <a:pPr algn="l" fontAlgn="b"/>
                      <a:r>
                        <a:rPr lang="en-IN" sz="2100" b="0" i="0" u="none" strike="noStrike">
                          <a:solidFill>
                            <a:srgbClr val="000000"/>
                          </a:solidFill>
                          <a:effectLst/>
                          <a:latin typeface="Calibri" panose="020F0502020204030204" pitchFamily="34" charset="0"/>
                        </a:rPr>
                        <a:t>Connecting &amp; Shaping Data </a:t>
                      </a:r>
                    </a:p>
                  </a:txBody>
                  <a:tcPr marL="18808" marR="18808" marT="18808" marB="0" anchor="b"/>
                </a:tc>
                <a:tc>
                  <a:txBody>
                    <a:bodyPr/>
                    <a:lstStyle/>
                    <a:p>
                      <a:pPr algn="l" fontAlgn="b"/>
                      <a:r>
                        <a:rPr lang="en-US" sz="2100" b="0" i="0" u="none" strike="noStrike">
                          <a:solidFill>
                            <a:srgbClr val="000000"/>
                          </a:solidFill>
                          <a:effectLst/>
                          <a:latin typeface="Calibri" panose="020F0502020204030204" pitchFamily="34" charset="0"/>
                        </a:rPr>
                        <a:t>Connecting to source data, shaping and transforming tables, editing, merging and appending queries, etc. </a:t>
                      </a:r>
                    </a:p>
                  </a:txBody>
                  <a:tcPr marL="18808" marR="18808" marT="18808" marB="0" anchor="b"/>
                </a:tc>
                <a:extLst>
                  <a:ext uri="{0D108BD9-81ED-4DB2-BD59-A6C34878D82A}">
                    <a16:rowId xmlns:a16="http://schemas.microsoft.com/office/drawing/2014/main" val="2177561560"/>
                  </a:ext>
                </a:extLst>
              </a:tr>
              <a:tr h="1028873">
                <a:tc>
                  <a:txBody>
                    <a:bodyPr/>
                    <a:lstStyle/>
                    <a:p>
                      <a:pPr algn="l" fontAlgn="b"/>
                      <a:r>
                        <a:rPr lang="en-IN" sz="2100" b="0" i="0" u="none" strike="noStrike">
                          <a:solidFill>
                            <a:srgbClr val="000000"/>
                          </a:solidFill>
                          <a:effectLst/>
                          <a:latin typeface="Calibri" panose="020F0502020204030204" pitchFamily="34" charset="0"/>
                        </a:rPr>
                        <a:t>Creating a Data Model</a:t>
                      </a:r>
                    </a:p>
                  </a:txBody>
                  <a:tcPr marL="18808" marR="18808" marT="18808" marB="0" anchor="b"/>
                </a:tc>
                <a:tc>
                  <a:txBody>
                    <a:bodyPr/>
                    <a:lstStyle/>
                    <a:p>
                      <a:pPr algn="l" fontAlgn="b"/>
                      <a:r>
                        <a:rPr lang="en-US" sz="2100" b="0" i="0" u="none" strike="noStrike">
                          <a:solidFill>
                            <a:srgbClr val="000000"/>
                          </a:solidFill>
                          <a:effectLst/>
                          <a:latin typeface="Calibri" panose="020F0502020204030204" pitchFamily="34" charset="0"/>
                        </a:rPr>
                        <a:t>Building relational models, creating table relationships, understanding cardinality, exploring filter flow, etc. </a:t>
                      </a:r>
                    </a:p>
                  </a:txBody>
                  <a:tcPr marL="18808" marR="18808" marT="18808" marB="0" anchor="b"/>
                </a:tc>
                <a:extLst>
                  <a:ext uri="{0D108BD9-81ED-4DB2-BD59-A6C34878D82A}">
                    <a16:rowId xmlns:a16="http://schemas.microsoft.com/office/drawing/2014/main" val="2325051726"/>
                  </a:ext>
                </a:extLst>
              </a:tr>
              <a:tr h="1028873">
                <a:tc>
                  <a:txBody>
                    <a:bodyPr/>
                    <a:lstStyle/>
                    <a:p>
                      <a:pPr algn="l" fontAlgn="b"/>
                      <a:r>
                        <a:rPr lang="en-US" sz="2100" b="0" i="0" u="none" strike="noStrike">
                          <a:solidFill>
                            <a:srgbClr val="000000"/>
                          </a:solidFill>
                          <a:effectLst/>
                          <a:latin typeface="Calibri" panose="020F0502020204030204" pitchFamily="34" charset="0"/>
                        </a:rPr>
                        <a:t>Adding Calculated Fields with DAX</a:t>
                      </a:r>
                    </a:p>
                  </a:txBody>
                  <a:tcPr marL="18808" marR="18808" marT="18808" marB="0" anchor="b"/>
                </a:tc>
                <a:tc>
                  <a:txBody>
                    <a:bodyPr/>
                    <a:lstStyle/>
                    <a:p>
                      <a:pPr algn="l" fontAlgn="b"/>
                      <a:r>
                        <a:rPr lang="en-US" sz="2100" b="0" i="0" u="none" strike="noStrike">
                          <a:solidFill>
                            <a:srgbClr val="000000"/>
                          </a:solidFill>
                          <a:effectLst/>
                          <a:latin typeface="Calibri" panose="020F0502020204030204" pitchFamily="34" charset="0"/>
                        </a:rPr>
                        <a:t>Understanding DAX syntax, adding calculated columns and measures, writing common formulas and functions, etc.</a:t>
                      </a:r>
                    </a:p>
                  </a:txBody>
                  <a:tcPr marL="18808" marR="18808" marT="18808" marB="0" anchor="b"/>
                </a:tc>
                <a:extLst>
                  <a:ext uri="{0D108BD9-81ED-4DB2-BD59-A6C34878D82A}">
                    <a16:rowId xmlns:a16="http://schemas.microsoft.com/office/drawing/2014/main" val="561387386"/>
                  </a:ext>
                </a:extLst>
              </a:tr>
              <a:tr h="1028873">
                <a:tc>
                  <a:txBody>
                    <a:bodyPr/>
                    <a:lstStyle/>
                    <a:p>
                      <a:pPr algn="l" fontAlgn="b"/>
                      <a:r>
                        <a:rPr lang="en-IN" sz="2100" b="0" i="0" u="none" strike="noStrike">
                          <a:solidFill>
                            <a:srgbClr val="000000"/>
                          </a:solidFill>
                          <a:effectLst/>
                          <a:latin typeface="Calibri" panose="020F0502020204030204" pitchFamily="34" charset="0"/>
                        </a:rPr>
                        <a:t>Visualizing Data with Reports</a:t>
                      </a:r>
                    </a:p>
                  </a:txBody>
                  <a:tcPr marL="18808" marR="18808" marT="18808" marB="0" anchor="b"/>
                </a:tc>
                <a:tc>
                  <a:txBody>
                    <a:bodyPr/>
                    <a:lstStyle/>
                    <a:p>
                      <a:pPr algn="l" fontAlgn="b"/>
                      <a:r>
                        <a:rPr lang="en-US" sz="2100" b="0" i="0" u="none" strike="noStrike">
                          <a:solidFill>
                            <a:srgbClr val="000000"/>
                          </a:solidFill>
                          <a:effectLst/>
                          <a:latin typeface="Calibri" panose="020F0502020204030204" pitchFamily="34" charset="0"/>
                        </a:rPr>
                        <a:t>Inserting charts and visuals, customizing formats, editing interactions, applying filters and bookmarks, etc. </a:t>
                      </a:r>
                    </a:p>
                  </a:txBody>
                  <a:tcPr marL="18808" marR="18808" marT="18808" marB="0" anchor="b"/>
                </a:tc>
                <a:extLst>
                  <a:ext uri="{0D108BD9-81ED-4DB2-BD59-A6C34878D82A}">
                    <a16:rowId xmlns:a16="http://schemas.microsoft.com/office/drawing/2014/main" val="2769519122"/>
                  </a:ext>
                </a:extLst>
              </a:tr>
            </a:tbl>
          </a:graphicData>
        </a:graphic>
      </p:graphicFrame>
    </p:spTree>
    <p:extLst>
      <p:ext uri="{BB962C8B-B14F-4D97-AF65-F5344CB8AC3E}">
        <p14:creationId xmlns:p14="http://schemas.microsoft.com/office/powerpoint/2010/main" val="3622356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C9C43B4E-7506-4065-ADF2-CAC5178561ED}"/>
              </a:ext>
            </a:extLst>
          </p:cNvPr>
          <p:cNvPicPr>
            <a:picLocks noChangeAspect="1"/>
          </p:cNvPicPr>
          <p:nvPr/>
        </p:nvPicPr>
        <p:blipFill rotWithShape="1">
          <a:blip r:embed="rId2"/>
          <a:srcRect l="2204"/>
          <a:stretch/>
        </p:blipFill>
        <p:spPr>
          <a:xfrm>
            <a:off x="20" y="1282"/>
            <a:ext cx="12191980" cy="6856718"/>
          </a:xfrm>
          <a:prstGeom prst="rect">
            <a:avLst/>
          </a:prstGeom>
        </p:spPr>
      </p:pic>
    </p:spTree>
    <p:extLst>
      <p:ext uri="{BB962C8B-B14F-4D97-AF65-F5344CB8AC3E}">
        <p14:creationId xmlns:p14="http://schemas.microsoft.com/office/powerpoint/2010/main" val="3576526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77B4B-7858-45E1-916B-B092D31596F4}"/>
              </a:ext>
            </a:extLst>
          </p:cNvPr>
          <p:cNvPicPr>
            <a:picLocks noChangeAspect="1"/>
          </p:cNvPicPr>
          <p:nvPr/>
        </p:nvPicPr>
        <p:blipFill>
          <a:blip r:embed="rId2"/>
          <a:stretch>
            <a:fillRect/>
          </a:stretch>
        </p:blipFill>
        <p:spPr>
          <a:xfrm>
            <a:off x="3217951" y="592860"/>
            <a:ext cx="4686954" cy="495369"/>
          </a:xfrm>
          <a:prstGeom prst="rect">
            <a:avLst/>
          </a:prstGeom>
        </p:spPr>
      </p:pic>
      <p:pic>
        <p:nvPicPr>
          <p:cNvPr id="5" name="Picture 4">
            <a:extLst>
              <a:ext uri="{FF2B5EF4-FFF2-40B4-BE49-F238E27FC236}">
                <a16:creationId xmlns:a16="http://schemas.microsoft.com/office/drawing/2014/main" id="{FDED10A0-7DF4-4BD1-9090-44945813C06E}"/>
              </a:ext>
            </a:extLst>
          </p:cNvPr>
          <p:cNvPicPr>
            <a:picLocks noChangeAspect="1"/>
          </p:cNvPicPr>
          <p:nvPr/>
        </p:nvPicPr>
        <p:blipFill>
          <a:blip r:embed="rId3"/>
          <a:stretch>
            <a:fillRect/>
          </a:stretch>
        </p:blipFill>
        <p:spPr>
          <a:xfrm>
            <a:off x="1131556" y="1699560"/>
            <a:ext cx="9928888" cy="3458880"/>
          </a:xfrm>
          <a:prstGeom prst="rect">
            <a:avLst/>
          </a:prstGeom>
        </p:spPr>
      </p:pic>
    </p:spTree>
    <p:extLst>
      <p:ext uri="{BB962C8B-B14F-4D97-AF65-F5344CB8AC3E}">
        <p14:creationId xmlns:p14="http://schemas.microsoft.com/office/powerpoint/2010/main" val="3114666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F36EC-F7AA-4597-AF05-05DA9CE820B7}"/>
              </a:ext>
            </a:extLst>
          </p:cNvPr>
          <p:cNvPicPr>
            <a:picLocks noChangeAspect="1"/>
          </p:cNvPicPr>
          <p:nvPr/>
        </p:nvPicPr>
        <p:blipFill>
          <a:blip r:embed="rId2"/>
          <a:stretch>
            <a:fillRect/>
          </a:stretch>
        </p:blipFill>
        <p:spPr>
          <a:xfrm>
            <a:off x="700243" y="360318"/>
            <a:ext cx="10052845" cy="5449639"/>
          </a:xfrm>
          <a:prstGeom prst="rect">
            <a:avLst/>
          </a:prstGeom>
        </p:spPr>
      </p:pic>
    </p:spTree>
    <p:extLst>
      <p:ext uri="{BB962C8B-B14F-4D97-AF65-F5344CB8AC3E}">
        <p14:creationId xmlns:p14="http://schemas.microsoft.com/office/powerpoint/2010/main" val="2135763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DC55601-6957-4352-9A93-4D32EA66D29E}"/>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2420255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5D35C-3FAB-4235-8FD3-3B35E4A815BA}"/>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3441294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25FC64B-CD9C-4F7F-A5E0-1B26A73D4AF4}"/>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39191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5947E-E90E-4D42-878A-2218445F62A7}"/>
              </a:ext>
            </a:extLst>
          </p:cNvPr>
          <p:cNvPicPr>
            <a:picLocks noChangeAspect="1"/>
          </p:cNvPicPr>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253604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11497-9AC7-44D7-95DD-F9040BC456DA}"/>
              </a:ext>
            </a:extLst>
          </p:cNvPr>
          <p:cNvPicPr>
            <a:picLocks noChangeAspect="1"/>
          </p:cNvPicPr>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3556721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E88B23B9-870A-462F-8F09-0BB2EE97D718}"/>
              </a:ext>
            </a:extLst>
          </p:cNvPr>
          <p:cNvPicPr>
            <a:picLocks noChangeAspect="1"/>
          </p:cNvPicPr>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786825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7BF4E37-8410-4450-8CEB-97B397045689}"/>
              </a:ext>
            </a:extLst>
          </p:cNvPr>
          <p:cNvPicPr>
            <a:picLocks noChangeAspect="1"/>
          </p:cNvPicPr>
          <p:nvPr/>
        </p:nvPicPr>
        <p:blipFill rotWithShape="1">
          <a:blip r:embed="rId2"/>
          <a:srcRect l="6" r="3088" b="1"/>
          <a:stretch/>
        </p:blipFill>
        <p:spPr>
          <a:xfrm>
            <a:off x="20" y="1282"/>
            <a:ext cx="12191980" cy="6856718"/>
          </a:xfrm>
          <a:prstGeom prst="rect">
            <a:avLst/>
          </a:prstGeom>
        </p:spPr>
      </p:pic>
    </p:spTree>
    <p:extLst>
      <p:ext uri="{BB962C8B-B14F-4D97-AF65-F5344CB8AC3E}">
        <p14:creationId xmlns:p14="http://schemas.microsoft.com/office/powerpoint/2010/main" val="184783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3C2475F-D6DF-40F4-B396-076AC702A5E5}"/>
              </a:ext>
            </a:extLst>
          </p:cNvPr>
          <p:cNvSpPr txBox="1"/>
          <p:nvPr/>
        </p:nvSpPr>
        <p:spPr>
          <a:xfrm>
            <a:off x="804672" y="640080"/>
            <a:ext cx="3282696" cy="5257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a:solidFill>
                  <a:schemeClr val="bg1"/>
                </a:solidFill>
                <a:effectLst/>
                <a:latin typeface="+mj-lt"/>
                <a:ea typeface="+mj-ea"/>
                <a:cs typeface="+mj-cs"/>
              </a:rPr>
              <a:t>What is Power BI?</a:t>
            </a:r>
          </a:p>
        </p:txBody>
      </p:sp>
      <p:sp>
        <p:nvSpPr>
          <p:cNvPr id="5" name="TextBox 4">
            <a:extLst>
              <a:ext uri="{FF2B5EF4-FFF2-40B4-BE49-F238E27FC236}">
                <a16:creationId xmlns:a16="http://schemas.microsoft.com/office/drawing/2014/main" id="{78EC6953-DB03-4F88-A154-A6E1C3C4FAF5}"/>
              </a:ext>
            </a:extLst>
          </p:cNvPr>
          <p:cNvSpPr txBox="1"/>
          <p:nvPr/>
        </p:nvSpPr>
        <p:spPr>
          <a:xfrm>
            <a:off x="5358384" y="640081"/>
            <a:ext cx="6024654" cy="52578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i="0">
                <a:effectLst/>
              </a:rPr>
              <a:t>Power BI</a:t>
            </a:r>
            <a:r>
              <a:rPr lang="en-US" sz="2400" b="0" i="0">
                <a:effectLst/>
              </a:rPr>
              <a:t> is a collection of software services, apps, and connectors that work together to turn your unrelated sources of data into coherent, visually immersive, and interactive insights. Your data may be an Excel spreadsheet, or a collection of cloud-based and on-premises hybrid data warehouses. Power BI lets you easily connect to your data sources, visualize and discover what's important, and share that with anyone or everyone you want.</a:t>
            </a:r>
            <a:endParaRPr lang="en-US" sz="2400"/>
          </a:p>
        </p:txBody>
      </p:sp>
    </p:spTree>
    <p:extLst>
      <p:ext uri="{BB962C8B-B14F-4D97-AF65-F5344CB8AC3E}">
        <p14:creationId xmlns:p14="http://schemas.microsoft.com/office/powerpoint/2010/main" val="803758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579B4E-B0BB-4740-B1D5-E54ABA13B8EA}"/>
              </a:ext>
            </a:extLst>
          </p:cNvPr>
          <p:cNvPicPr>
            <a:picLocks noChangeAspect="1"/>
          </p:cNvPicPr>
          <p:nvPr/>
        </p:nvPicPr>
        <p:blipFill>
          <a:blip r:embed="rId2"/>
          <a:stretch>
            <a:fillRect/>
          </a:stretch>
        </p:blipFill>
        <p:spPr>
          <a:xfrm>
            <a:off x="845356" y="376382"/>
            <a:ext cx="10795115" cy="5925943"/>
          </a:xfrm>
          <a:prstGeom prst="rect">
            <a:avLst/>
          </a:prstGeom>
        </p:spPr>
      </p:pic>
    </p:spTree>
    <p:extLst>
      <p:ext uri="{BB962C8B-B14F-4D97-AF65-F5344CB8AC3E}">
        <p14:creationId xmlns:p14="http://schemas.microsoft.com/office/powerpoint/2010/main" val="553847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819A1-0275-4C6B-A242-10BCDAE10217}"/>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254567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474C02-B2B5-4CEC-B890-8546A56DD990}"/>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3585003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C83AB58-1496-4B49-971E-993331CF803B}"/>
              </a:ext>
            </a:extLst>
          </p:cNvPr>
          <p:cNvPicPr>
            <a:picLocks noChangeAspect="1"/>
          </p:cNvPicPr>
          <p:nvPr/>
        </p:nvPicPr>
        <p:blipFill rotWithShape="1">
          <a:blip r:embed="rId2"/>
          <a:srcRect l="872" r="3110"/>
          <a:stretch/>
        </p:blipFill>
        <p:spPr>
          <a:xfrm>
            <a:off x="20" y="1282"/>
            <a:ext cx="12191980" cy="6856718"/>
          </a:xfrm>
          <a:prstGeom prst="rect">
            <a:avLst/>
          </a:prstGeom>
        </p:spPr>
      </p:pic>
    </p:spTree>
    <p:extLst>
      <p:ext uri="{BB962C8B-B14F-4D97-AF65-F5344CB8AC3E}">
        <p14:creationId xmlns:p14="http://schemas.microsoft.com/office/powerpoint/2010/main" val="627340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372AC-16FE-4B9B-91C9-00758C98EE4B}"/>
              </a:ext>
            </a:extLst>
          </p:cNvPr>
          <p:cNvPicPr>
            <a:picLocks noChangeAspect="1"/>
          </p:cNvPicPr>
          <p:nvPr/>
        </p:nvPicPr>
        <p:blipFill>
          <a:blip r:embed="rId2"/>
          <a:stretch>
            <a:fillRect/>
          </a:stretch>
        </p:blipFill>
        <p:spPr>
          <a:xfrm>
            <a:off x="643467" y="988991"/>
            <a:ext cx="10905066" cy="4880016"/>
          </a:xfrm>
          <a:prstGeom prst="rect">
            <a:avLst/>
          </a:prstGeom>
        </p:spPr>
      </p:pic>
    </p:spTree>
    <p:extLst>
      <p:ext uri="{BB962C8B-B14F-4D97-AF65-F5344CB8AC3E}">
        <p14:creationId xmlns:p14="http://schemas.microsoft.com/office/powerpoint/2010/main" val="180362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34B68-9977-4C3A-9516-D52F77B474B0}"/>
              </a:ext>
            </a:extLst>
          </p:cNvPr>
          <p:cNvPicPr>
            <a:picLocks noChangeAspect="1"/>
          </p:cNvPicPr>
          <p:nvPr/>
        </p:nvPicPr>
        <p:blipFill>
          <a:blip r:embed="rId2"/>
          <a:stretch>
            <a:fillRect/>
          </a:stretch>
        </p:blipFill>
        <p:spPr>
          <a:xfrm>
            <a:off x="643467" y="1302512"/>
            <a:ext cx="10905066" cy="4252974"/>
          </a:xfrm>
          <a:prstGeom prst="rect">
            <a:avLst/>
          </a:prstGeom>
        </p:spPr>
      </p:pic>
    </p:spTree>
    <p:extLst>
      <p:ext uri="{BB962C8B-B14F-4D97-AF65-F5344CB8AC3E}">
        <p14:creationId xmlns:p14="http://schemas.microsoft.com/office/powerpoint/2010/main" val="4283982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87C77D7-B13D-4DB3-BFF2-21298FD170B6}"/>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4020236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BF0DC-53A0-403F-AA91-087DEDE3F3EB}"/>
              </a:ext>
            </a:extLst>
          </p:cNvPr>
          <p:cNvPicPr>
            <a:picLocks noChangeAspect="1"/>
          </p:cNvPicPr>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3696619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65039-5A4F-4620-9D1D-745141BDB3A8}"/>
              </a:ext>
            </a:extLst>
          </p:cNvPr>
          <p:cNvPicPr>
            <a:picLocks noChangeAspect="1"/>
          </p:cNvPicPr>
          <p:nvPr/>
        </p:nvPicPr>
        <p:blipFill>
          <a:blip r:embed="rId2"/>
          <a:stretch>
            <a:fillRect/>
          </a:stretch>
        </p:blipFill>
        <p:spPr>
          <a:xfrm>
            <a:off x="1165851" y="643466"/>
            <a:ext cx="9860298" cy="5571067"/>
          </a:xfrm>
          <a:prstGeom prst="rect">
            <a:avLst/>
          </a:prstGeom>
        </p:spPr>
      </p:pic>
    </p:spTree>
    <p:extLst>
      <p:ext uri="{BB962C8B-B14F-4D97-AF65-F5344CB8AC3E}">
        <p14:creationId xmlns:p14="http://schemas.microsoft.com/office/powerpoint/2010/main" val="1402290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06BBC-D063-42B2-AD05-05FD2A8973E1}"/>
              </a:ext>
            </a:extLst>
          </p:cNvPr>
          <p:cNvPicPr>
            <a:picLocks noChangeAspect="1"/>
          </p:cNvPicPr>
          <p:nvPr/>
        </p:nvPicPr>
        <p:blipFill>
          <a:blip r:embed="rId2"/>
          <a:stretch>
            <a:fillRect/>
          </a:stretch>
        </p:blipFill>
        <p:spPr>
          <a:xfrm>
            <a:off x="1054311" y="643466"/>
            <a:ext cx="10083378" cy="5571067"/>
          </a:xfrm>
          <a:prstGeom prst="rect">
            <a:avLst/>
          </a:prstGeom>
        </p:spPr>
      </p:pic>
    </p:spTree>
    <p:extLst>
      <p:ext uri="{BB962C8B-B14F-4D97-AF65-F5344CB8AC3E}">
        <p14:creationId xmlns:p14="http://schemas.microsoft.com/office/powerpoint/2010/main" val="425476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599998E0-96D6-4595-BDF8-7F71F83F0EF1}"/>
              </a:ext>
            </a:extLst>
          </p:cNvPr>
          <p:cNvSpPr txBox="1"/>
          <p:nvPr/>
        </p:nvSpPr>
        <p:spPr>
          <a:xfrm>
            <a:off x="5573864" y="1166933"/>
            <a:ext cx="5716988" cy="427970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i="0">
                <a:effectLst/>
              </a:rPr>
              <a:t>The parts of Power BI</a:t>
            </a:r>
          </a:p>
          <a:p>
            <a:pPr indent="-228600">
              <a:lnSpc>
                <a:spcPct val="90000"/>
              </a:lnSpc>
              <a:spcAft>
                <a:spcPts val="600"/>
              </a:spcAft>
              <a:buFont typeface="Arial" panose="020B0604020202020204" pitchFamily="34" charset="0"/>
              <a:buChar char="•"/>
            </a:pPr>
            <a:r>
              <a:rPr lang="en-US" sz="2400" b="0" i="0">
                <a:effectLst/>
              </a:rPr>
              <a:t>Power BI consists of several elements that all work together, starting with these three basics:</a:t>
            </a:r>
          </a:p>
          <a:p>
            <a:pPr indent="-228600">
              <a:lnSpc>
                <a:spcPct val="90000"/>
              </a:lnSpc>
              <a:spcAft>
                <a:spcPts val="600"/>
              </a:spcAft>
              <a:buFont typeface="Arial" panose="020B0604020202020204" pitchFamily="34" charset="0"/>
              <a:buChar char="•"/>
            </a:pPr>
            <a:r>
              <a:rPr lang="en-US" sz="2400" b="0" i="0">
                <a:effectLst/>
              </a:rPr>
              <a:t>A Windows desktop application called </a:t>
            </a:r>
            <a:r>
              <a:rPr lang="en-US" sz="2400" b="1" i="0">
                <a:effectLst/>
              </a:rPr>
              <a:t>Power BI Desktop</a:t>
            </a:r>
            <a:r>
              <a:rPr lang="en-US" sz="2400" b="0" i="0">
                <a:effectLst/>
              </a:rPr>
              <a:t>.</a:t>
            </a:r>
          </a:p>
          <a:p>
            <a:pPr indent="-228600">
              <a:lnSpc>
                <a:spcPct val="90000"/>
              </a:lnSpc>
              <a:spcAft>
                <a:spcPts val="600"/>
              </a:spcAft>
              <a:buFont typeface="Arial" panose="020B0604020202020204" pitchFamily="34" charset="0"/>
              <a:buChar char="•"/>
            </a:pPr>
            <a:r>
              <a:rPr lang="en-US" sz="2400" b="0" i="0">
                <a:effectLst/>
              </a:rPr>
              <a:t>An online SaaS (</a:t>
            </a:r>
            <a:r>
              <a:rPr lang="en-US" sz="2400" b="0" i="1">
                <a:effectLst/>
              </a:rPr>
              <a:t>Software as a Service</a:t>
            </a:r>
            <a:r>
              <a:rPr lang="en-US" sz="2400" b="0" i="0">
                <a:effectLst/>
              </a:rPr>
              <a:t>) service called the </a:t>
            </a:r>
            <a:r>
              <a:rPr lang="en-US" sz="2400" b="1" i="0">
                <a:effectLst/>
              </a:rPr>
              <a:t>Power BI service</a:t>
            </a:r>
            <a:r>
              <a:rPr lang="en-US" sz="2400" b="0" i="0">
                <a:effectLst/>
              </a:rPr>
              <a:t>.</a:t>
            </a:r>
          </a:p>
          <a:p>
            <a:pPr indent="-228600">
              <a:lnSpc>
                <a:spcPct val="90000"/>
              </a:lnSpc>
              <a:spcAft>
                <a:spcPts val="600"/>
              </a:spcAft>
              <a:buFont typeface="Arial" panose="020B0604020202020204" pitchFamily="34" charset="0"/>
              <a:buChar char="•"/>
            </a:pPr>
            <a:r>
              <a:rPr lang="en-US" sz="2400" b="0" i="0">
                <a:effectLst/>
              </a:rPr>
              <a:t>Power BI </a:t>
            </a:r>
            <a:r>
              <a:rPr lang="en-US" sz="2400" b="1" i="0">
                <a:effectLst/>
              </a:rPr>
              <a:t>mobile apps</a:t>
            </a:r>
            <a:r>
              <a:rPr lang="en-US" sz="2400" b="0" i="0">
                <a:effectLst/>
              </a:rPr>
              <a:t> for Windows, iOS, and Android devices.</a:t>
            </a:r>
          </a:p>
        </p:txBody>
      </p:sp>
    </p:spTree>
    <p:extLst>
      <p:ext uri="{BB962C8B-B14F-4D97-AF65-F5344CB8AC3E}">
        <p14:creationId xmlns:p14="http://schemas.microsoft.com/office/powerpoint/2010/main" val="83006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CF771-A831-4D8B-A05F-1A0C472B1FA4}"/>
              </a:ext>
            </a:extLst>
          </p:cNvPr>
          <p:cNvPicPr>
            <a:picLocks noChangeAspect="1"/>
          </p:cNvPicPr>
          <p:nvPr/>
        </p:nvPicPr>
        <p:blipFill>
          <a:blip r:embed="rId2"/>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2532283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CAD89-1D6E-455A-AF35-895AFE68F564}"/>
              </a:ext>
            </a:extLst>
          </p:cNvPr>
          <p:cNvPicPr>
            <a:picLocks noChangeAspect="1"/>
          </p:cNvPicPr>
          <p:nvPr/>
        </p:nvPicPr>
        <p:blipFill>
          <a:blip r:embed="rId2"/>
          <a:stretch>
            <a:fillRect/>
          </a:stretch>
        </p:blipFill>
        <p:spPr>
          <a:xfrm>
            <a:off x="1099526" y="643466"/>
            <a:ext cx="9992948" cy="5571067"/>
          </a:xfrm>
          <a:prstGeom prst="rect">
            <a:avLst/>
          </a:prstGeom>
        </p:spPr>
      </p:pic>
    </p:spTree>
    <p:extLst>
      <p:ext uri="{BB962C8B-B14F-4D97-AF65-F5344CB8AC3E}">
        <p14:creationId xmlns:p14="http://schemas.microsoft.com/office/powerpoint/2010/main" val="3184749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polygon&#10;&#10;Description automatically generated">
            <a:extLst>
              <a:ext uri="{FF2B5EF4-FFF2-40B4-BE49-F238E27FC236}">
                <a16:creationId xmlns:a16="http://schemas.microsoft.com/office/drawing/2014/main" id="{A7DF51AA-5EA2-492D-BAD6-928E38F2EBD4}"/>
              </a:ext>
            </a:extLst>
          </p:cNvPr>
          <p:cNvPicPr>
            <a:picLocks noChangeAspect="1"/>
          </p:cNvPicPr>
          <p:nvPr/>
        </p:nvPicPr>
        <p:blipFill>
          <a:blip r:embed="rId2"/>
          <a:stretch>
            <a:fillRect/>
          </a:stretch>
        </p:blipFill>
        <p:spPr>
          <a:xfrm>
            <a:off x="1777343" y="643466"/>
            <a:ext cx="8637313" cy="5571067"/>
          </a:xfrm>
          <a:prstGeom prst="rect">
            <a:avLst/>
          </a:prstGeom>
        </p:spPr>
      </p:pic>
    </p:spTree>
    <p:extLst>
      <p:ext uri="{BB962C8B-B14F-4D97-AF65-F5344CB8AC3E}">
        <p14:creationId xmlns:p14="http://schemas.microsoft.com/office/powerpoint/2010/main" val="3026587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5DCC9-42E4-40DD-873E-417D0D84E36E}"/>
              </a:ext>
            </a:extLst>
          </p:cNvPr>
          <p:cNvPicPr>
            <a:picLocks noChangeAspect="1"/>
          </p:cNvPicPr>
          <p:nvPr/>
        </p:nvPicPr>
        <p:blipFill>
          <a:blip r:embed="rId2"/>
          <a:stretch>
            <a:fillRect/>
          </a:stretch>
        </p:blipFill>
        <p:spPr>
          <a:xfrm>
            <a:off x="1747230" y="590154"/>
            <a:ext cx="8697539" cy="5677692"/>
          </a:xfrm>
          <a:prstGeom prst="rect">
            <a:avLst/>
          </a:prstGeom>
        </p:spPr>
      </p:pic>
    </p:spTree>
    <p:extLst>
      <p:ext uri="{BB962C8B-B14F-4D97-AF65-F5344CB8AC3E}">
        <p14:creationId xmlns:p14="http://schemas.microsoft.com/office/powerpoint/2010/main" val="1115808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179DD-546B-4548-AFD8-43AA00F24FAD}"/>
              </a:ext>
            </a:extLst>
          </p:cNvPr>
          <p:cNvPicPr>
            <a:picLocks noChangeAspect="1"/>
          </p:cNvPicPr>
          <p:nvPr/>
        </p:nvPicPr>
        <p:blipFill>
          <a:blip r:embed="rId2"/>
          <a:stretch>
            <a:fillRect/>
          </a:stretch>
        </p:blipFill>
        <p:spPr>
          <a:xfrm>
            <a:off x="2159466" y="388027"/>
            <a:ext cx="7873067" cy="6081945"/>
          </a:xfrm>
          <a:prstGeom prst="rect">
            <a:avLst/>
          </a:prstGeom>
        </p:spPr>
      </p:pic>
    </p:spTree>
    <p:extLst>
      <p:ext uri="{BB962C8B-B14F-4D97-AF65-F5344CB8AC3E}">
        <p14:creationId xmlns:p14="http://schemas.microsoft.com/office/powerpoint/2010/main" val="221183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A1F27B-F022-4312-AA79-C527E20EA92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What is Power BI Desktop?</a:t>
            </a:r>
          </a:p>
        </p:txBody>
      </p:sp>
      <p:sp>
        <p:nvSpPr>
          <p:cNvPr id="5" name="TextBox 4">
            <a:extLst>
              <a:ext uri="{FF2B5EF4-FFF2-40B4-BE49-F238E27FC236}">
                <a16:creationId xmlns:a16="http://schemas.microsoft.com/office/drawing/2014/main" id="{6162DA69-842B-44F5-A138-89D70AB5131D}"/>
              </a:ext>
            </a:extLst>
          </p:cNvPr>
          <p:cNvSpPr txBox="1"/>
          <p:nvPr/>
        </p:nvSpPr>
        <p:spPr>
          <a:xfrm>
            <a:off x="4776788" y="642938"/>
            <a:ext cx="6780213" cy="3438525"/>
          </a:xfrm>
          <a:prstGeom prst="rect">
            <a:avLst/>
          </a:prstGeom>
          <a:noFill/>
        </p:spPr>
        <p:txBody>
          <a:bodyPr wrap="square" anchor="t">
            <a:normAutofit/>
          </a:bodyPr>
          <a:lstStyle/>
          <a:p>
            <a:pPr>
              <a:lnSpc>
                <a:spcPct val="90000"/>
              </a:lnSpc>
              <a:spcAft>
                <a:spcPts val="600"/>
              </a:spcAft>
            </a:pPr>
            <a:r>
              <a:rPr lang="en-US" sz="2200"/>
              <a:t>Power BI Desktop is a </a:t>
            </a:r>
            <a:r>
              <a:rPr lang="en-US" sz="2200" err="1"/>
              <a:t>freeapplication</a:t>
            </a:r>
            <a:r>
              <a:rPr lang="en-US" sz="2200"/>
              <a:t> you install on your local computer that lets you connect to, </a:t>
            </a:r>
            <a:r>
              <a:rPr lang="en-US" sz="2200" err="1"/>
              <a:t>transform,and</a:t>
            </a:r>
            <a:r>
              <a:rPr lang="en-US" sz="2200"/>
              <a:t> </a:t>
            </a:r>
            <a:r>
              <a:rPr lang="en-US" sz="2200" err="1"/>
              <a:t>visualizeyour</a:t>
            </a:r>
            <a:r>
              <a:rPr lang="en-US" sz="2200"/>
              <a:t> </a:t>
            </a:r>
            <a:r>
              <a:rPr lang="en-US" sz="2200" err="1"/>
              <a:t>data.With</a:t>
            </a:r>
            <a:r>
              <a:rPr lang="en-US" sz="2200"/>
              <a:t> Power BI </a:t>
            </a:r>
            <a:r>
              <a:rPr lang="en-US" sz="2200" err="1"/>
              <a:t>Desktop,you</a:t>
            </a:r>
            <a:r>
              <a:rPr lang="en-US" sz="2200"/>
              <a:t> can connect to multiple different sources of </a:t>
            </a:r>
            <a:r>
              <a:rPr lang="en-US" sz="2200" err="1"/>
              <a:t>data,and</a:t>
            </a:r>
            <a:r>
              <a:rPr lang="en-US" sz="2200"/>
              <a:t> combine them (often called modeling) into a data </a:t>
            </a:r>
            <a:r>
              <a:rPr lang="en-US" sz="2200" err="1"/>
              <a:t>model.This</a:t>
            </a:r>
            <a:r>
              <a:rPr lang="en-US" sz="2200"/>
              <a:t> data model lets you build </a:t>
            </a:r>
            <a:r>
              <a:rPr lang="en-US" sz="2200" err="1"/>
              <a:t>visuals,and</a:t>
            </a:r>
            <a:r>
              <a:rPr lang="en-US" sz="2200"/>
              <a:t> collections of visuals you can </a:t>
            </a:r>
            <a:r>
              <a:rPr lang="en-US" sz="2200" err="1"/>
              <a:t>shareas</a:t>
            </a:r>
            <a:r>
              <a:rPr lang="en-US" sz="2200"/>
              <a:t> reports, with other </a:t>
            </a:r>
            <a:r>
              <a:rPr lang="en-US" sz="2200" err="1"/>
              <a:t>peopleinsideyour</a:t>
            </a:r>
            <a:r>
              <a:rPr lang="en-US" sz="2200"/>
              <a:t> organization. Most users who work on business intelligence projects use Power BI Desktop to </a:t>
            </a:r>
            <a:r>
              <a:rPr lang="en-US" sz="2200" err="1"/>
              <a:t>createreports,and</a:t>
            </a:r>
            <a:r>
              <a:rPr lang="en-US" sz="2200"/>
              <a:t> then </a:t>
            </a:r>
            <a:r>
              <a:rPr lang="en-US" sz="2200" err="1"/>
              <a:t>usethe</a:t>
            </a:r>
            <a:r>
              <a:rPr lang="en-US" sz="2200"/>
              <a:t> Power BI </a:t>
            </a:r>
            <a:r>
              <a:rPr lang="en-US" sz="2200" err="1"/>
              <a:t>serviceto</a:t>
            </a:r>
            <a:r>
              <a:rPr lang="en-US" sz="2200"/>
              <a:t> </a:t>
            </a:r>
            <a:r>
              <a:rPr lang="en-US" sz="2200" err="1"/>
              <a:t>sharetheir</a:t>
            </a:r>
            <a:r>
              <a:rPr lang="en-US" sz="2200"/>
              <a:t> reports with others. </a:t>
            </a:r>
            <a:endParaRPr lang="en-IN" sz="2200"/>
          </a:p>
        </p:txBody>
      </p:sp>
      <p:sp>
        <p:nvSpPr>
          <p:cNvPr id="7" name="TextBox 6">
            <a:extLst>
              <a:ext uri="{FF2B5EF4-FFF2-40B4-BE49-F238E27FC236}">
                <a16:creationId xmlns:a16="http://schemas.microsoft.com/office/drawing/2014/main" id="{30DFA7D2-E2A6-4CEC-B2B9-8C0C4CC7700B}"/>
              </a:ext>
            </a:extLst>
          </p:cNvPr>
          <p:cNvSpPr txBox="1"/>
          <p:nvPr/>
        </p:nvSpPr>
        <p:spPr>
          <a:xfrm>
            <a:off x="4776788" y="4149725"/>
            <a:ext cx="6780213" cy="2060575"/>
          </a:xfrm>
          <a:prstGeom prst="rect">
            <a:avLst/>
          </a:prstGeom>
          <a:noFill/>
        </p:spPr>
        <p:txBody>
          <a:bodyPr wrap="square" anchor="t">
            <a:normAutofit/>
          </a:bodyPr>
          <a:lstStyle/>
          <a:p>
            <a:pPr>
              <a:lnSpc>
                <a:spcPct val="90000"/>
              </a:lnSpc>
              <a:spcAft>
                <a:spcPts val="600"/>
              </a:spcAft>
            </a:pPr>
            <a:r>
              <a:rPr lang="en-US" sz="2000" dirty="0"/>
              <a:t>The most common uses for Power BI Desktop areas follows: Connect to data Transform and clean that data, to </a:t>
            </a:r>
            <a:r>
              <a:rPr lang="en-US" sz="2000" dirty="0" err="1"/>
              <a:t>createa</a:t>
            </a:r>
            <a:r>
              <a:rPr lang="en-US" sz="2000" dirty="0"/>
              <a:t> data model </a:t>
            </a:r>
            <a:r>
              <a:rPr lang="en-US" sz="2000" dirty="0" err="1"/>
              <a:t>Createvisuals</a:t>
            </a:r>
            <a:r>
              <a:rPr lang="en-US" sz="2000" dirty="0"/>
              <a:t>, such as charts or graphs, that </a:t>
            </a:r>
            <a:r>
              <a:rPr lang="en-US" sz="2000" dirty="0" err="1"/>
              <a:t>providevisual</a:t>
            </a:r>
            <a:r>
              <a:rPr lang="en-US" sz="2000" dirty="0"/>
              <a:t> representations of the data </a:t>
            </a:r>
            <a:r>
              <a:rPr lang="en-US" sz="2000" dirty="0" err="1"/>
              <a:t>Createreports</a:t>
            </a:r>
            <a:r>
              <a:rPr lang="en-US" sz="2000" dirty="0"/>
              <a:t> </a:t>
            </a:r>
            <a:r>
              <a:rPr lang="en-US" sz="2000" dirty="0" err="1"/>
              <a:t>thatarecollections</a:t>
            </a:r>
            <a:r>
              <a:rPr lang="en-US" sz="2000" dirty="0"/>
              <a:t> of visuals, on one or </a:t>
            </a:r>
            <a:r>
              <a:rPr lang="en-US" sz="2000" dirty="0" err="1"/>
              <a:t>morereport</a:t>
            </a:r>
            <a:r>
              <a:rPr lang="en-US" sz="2000" dirty="0"/>
              <a:t> pages </a:t>
            </a:r>
            <a:r>
              <a:rPr lang="en-US" sz="2000" dirty="0" err="1"/>
              <a:t>Sharereports</a:t>
            </a:r>
            <a:r>
              <a:rPr lang="en-US" sz="2000" dirty="0"/>
              <a:t> with others by using the Power BI service</a:t>
            </a:r>
            <a:endParaRPr lang="en-IN" sz="2000" dirty="0"/>
          </a:p>
        </p:txBody>
      </p:sp>
    </p:spTree>
    <p:extLst>
      <p:ext uri="{BB962C8B-B14F-4D97-AF65-F5344CB8AC3E}">
        <p14:creationId xmlns:p14="http://schemas.microsoft.com/office/powerpoint/2010/main" val="2842756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1C9D1C9E-F3C6-43E6-98B3-9211F1654A32}"/>
              </a:ext>
            </a:extLst>
          </p:cNvPr>
          <p:cNvPicPr>
            <a:picLocks noChangeAspect="1"/>
          </p:cNvPicPr>
          <p:nvPr/>
        </p:nvPicPr>
        <p:blipFill>
          <a:blip r:embed="rId2"/>
          <a:stretch>
            <a:fillRect/>
          </a:stretch>
        </p:blipFill>
        <p:spPr>
          <a:xfrm>
            <a:off x="1450458" y="228600"/>
            <a:ext cx="9214883" cy="4953000"/>
          </a:xfrm>
          <a:prstGeom prst="rect">
            <a:avLst/>
          </a:prstGeom>
        </p:spPr>
      </p:pic>
    </p:spTree>
    <p:extLst>
      <p:ext uri="{BB962C8B-B14F-4D97-AF65-F5344CB8AC3E}">
        <p14:creationId xmlns:p14="http://schemas.microsoft.com/office/powerpoint/2010/main" val="3672562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494</Words>
  <Application>Microsoft Office PowerPoint</Application>
  <PresentationFormat>Widescreen</PresentationFormat>
  <Paragraphs>27</Paragraphs>
  <Slides>74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9" baseType="lpstr">
      <vt:lpstr>Arial</vt:lpstr>
      <vt:lpstr>Calibri</vt:lpstr>
      <vt:lpstr>Calibri Light</vt:lpstr>
      <vt:lpstr>Office Theme</vt:lpstr>
      <vt:lpstr>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saravanan r</dc:creator>
  <cp:lastModifiedBy>saravanan r</cp:lastModifiedBy>
  <cp:revision>1</cp:revision>
  <dcterms:created xsi:type="dcterms:W3CDTF">2022-03-28T14:23:23Z</dcterms:created>
  <dcterms:modified xsi:type="dcterms:W3CDTF">2022-04-26T07:48:12Z</dcterms:modified>
</cp:coreProperties>
</file>